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97" r:id="rId1"/>
  </p:sldMasterIdLst>
  <p:notesMasterIdLst>
    <p:notesMasterId r:id="rId82"/>
  </p:notesMasterIdLst>
  <p:sldIdLst>
    <p:sldId id="306" r:id="rId2"/>
    <p:sldId id="316" r:id="rId3"/>
    <p:sldId id="312" r:id="rId4"/>
    <p:sldId id="384" r:id="rId5"/>
    <p:sldId id="318" r:id="rId6"/>
    <p:sldId id="473" r:id="rId7"/>
    <p:sldId id="474" r:id="rId8"/>
    <p:sldId id="443" r:id="rId9"/>
    <p:sldId id="475" r:id="rId10"/>
    <p:sldId id="476" r:id="rId11"/>
    <p:sldId id="489" r:id="rId12"/>
    <p:sldId id="444" r:id="rId13"/>
    <p:sldId id="445" r:id="rId14"/>
    <p:sldId id="446" r:id="rId15"/>
    <p:sldId id="490" r:id="rId16"/>
    <p:sldId id="491" r:id="rId17"/>
    <p:sldId id="428" r:id="rId18"/>
    <p:sldId id="321" r:id="rId19"/>
    <p:sldId id="320" r:id="rId20"/>
    <p:sldId id="397" r:id="rId21"/>
    <p:sldId id="477" r:id="rId22"/>
    <p:sldId id="398" r:id="rId23"/>
    <p:sldId id="385" r:id="rId24"/>
    <p:sldId id="322" r:id="rId25"/>
    <p:sldId id="478" r:id="rId26"/>
    <p:sldId id="323" r:id="rId27"/>
    <p:sldId id="324" r:id="rId28"/>
    <p:sldId id="386" r:id="rId29"/>
    <p:sldId id="403" r:id="rId30"/>
    <p:sldId id="404" r:id="rId31"/>
    <p:sldId id="479" r:id="rId32"/>
    <p:sldId id="329" r:id="rId33"/>
    <p:sldId id="480" r:id="rId34"/>
    <p:sldId id="406" r:id="rId35"/>
    <p:sldId id="481" r:id="rId36"/>
    <p:sldId id="407" r:id="rId37"/>
    <p:sldId id="408" r:id="rId38"/>
    <p:sldId id="482" r:id="rId39"/>
    <p:sldId id="447" r:id="rId40"/>
    <p:sldId id="448" r:id="rId41"/>
    <p:sldId id="387" r:id="rId42"/>
    <p:sldId id="409" r:id="rId43"/>
    <p:sldId id="410" r:id="rId44"/>
    <p:sldId id="411" r:id="rId45"/>
    <p:sldId id="483" r:id="rId46"/>
    <p:sldId id="450" r:id="rId47"/>
    <p:sldId id="449" r:id="rId48"/>
    <p:sldId id="484" r:id="rId49"/>
    <p:sldId id="485" r:id="rId50"/>
    <p:sldId id="451" r:id="rId51"/>
    <p:sldId id="452" r:id="rId52"/>
    <p:sldId id="453" r:id="rId53"/>
    <p:sldId id="454" r:id="rId54"/>
    <p:sldId id="455" r:id="rId55"/>
    <p:sldId id="492" r:id="rId56"/>
    <p:sldId id="494" r:id="rId57"/>
    <p:sldId id="456" r:id="rId58"/>
    <p:sldId id="457" r:id="rId59"/>
    <p:sldId id="486" r:id="rId60"/>
    <p:sldId id="458" r:id="rId61"/>
    <p:sldId id="495" r:id="rId62"/>
    <p:sldId id="459" r:id="rId63"/>
    <p:sldId id="460" r:id="rId64"/>
    <p:sldId id="461" r:id="rId65"/>
    <p:sldId id="487" r:id="rId66"/>
    <p:sldId id="462" r:id="rId67"/>
    <p:sldId id="463" r:id="rId68"/>
    <p:sldId id="488" r:id="rId69"/>
    <p:sldId id="464" r:id="rId70"/>
    <p:sldId id="465" r:id="rId71"/>
    <p:sldId id="466" r:id="rId72"/>
    <p:sldId id="467" r:id="rId73"/>
    <p:sldId id="468" r:id="rId74"/>
    <p:sldId id="469" r:id="rId75"/>
    <p:sldId id="470" r:id="rId76"/>
    <p:sldId id="471" r:id="rId77"/>
    <p:sldId id="472" r:id="rId78"/>
    <p:sldId id="383" r:id="rId79"/>
    <p:sldId id="303" r:id="rId80"/>
    <p:sldId id="496" r:id="rId81"/>
  </p:sldIdLst>
  <p:sldSz cx="9144000" cy="6858000" type="screen4x3"/>
  <p:notesSz cx="68580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35153"/>
    <a:srgbClr val="8A8A8A"/>
    <a:srgbClr val="6B6B6B"/>
    <a:srgbClr val="264DAE"/>
    <a:srgbClr val="4ADAD7"/>
    <a:srgbClr val="90A3A6"/>
    <a:srgbClr val="EDDFF5"/>
    <a:srgbClr val="493B93"/>
    <a:srgbClr val="808080"/>
    <a:srgbClr val="9696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>
    <p:restoredLeft sz="15948" autoAdjust="0"/>
    <p:restoredTop sz="93252" autoAdjust="0"/>
  </p:normalViewPr>
  <p:slideViewPr>
    <p:cSldViewPr snapToGrid="0">
      <p:cViewPr>
        <p:scale>
          <a:sx n="80" d="100"/>
          <a:sy n="80" d="100"/>
        </p:scale>
        <p:origin x="-1301" y="-7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D33006-993C-46CE-BE81-A42F2D8A6269}" type="datetimeFigureOut">
              <a:rPr lang="en-US" smtClean="0"/>
              <a:t>6/25/2015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049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16425"/>
            <a:ext cx="5486400" cy="418306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2971800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829675"/>
            <a:ext cx="2971800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72CD79-D36A-4E01-AE1C-064887FE9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2722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9.1.1.1 ASA Firewall Models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9.1.1.6</a:t>
            </a:r>
            <a:r>
              <a:rPr lang="en-US" baseline="0" dirty="0" smtClean="0"/>
              <a:t> ASA Licensing Requirements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9.1.1.6</a:t>
            </a:r>
            <a:r>
              <a:rPr lang="en-US" baseline="0" dirty="0" smtClean="0"/>
              <a:t> ASA Licensing Requirements (Cont.)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9.1.1.6</a:t>
            </a:r>
            <a:r>
              <a:rPr lang="en-US" baseline="0" dirty="0" smtClean="0"/>
              <a:t> ASA Licensing Requirements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9.1.2.1</a:t>
            </a:r>
            <a:r>
              <a:rPr lang="en-US" baseline="0" dirty="0" smtClean="0"/>
              <a:t> Overview of ASA 5505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9.1.2.2</a:t>
            </a:r>
            <a:r>
              <a:rPr lang="en-US" baseline="0" dirty="0" smtClean="0"/>
              <a:t> </a:t>
            </a:r>
            <a:r>
              <a:rPr lang="en-US" sz="1200" dirty="0" smtClean="0"/>
              <a:t>ASA Security Levels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9.1.2.3 </a:t>
            </a:r>
            <a:r>
              <a:rPr lang="en-US" sz="1200" dirty="0" smtClean="0"/>
              <a:t>ASA 5505 Deployment</a:t>
            </a:r>
            <a:r>
              <a:rPr lang="en-US" sz="1200" baseline="0" dirty="0" smtClean="0"/>
              <a:t> Scenarios</a:t>
            </a:r>
            <a:endParaRPr lang="en-US" sz="12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9.1.2.3 </a:t>
            </a:r>
            <a:r>
              <a:rPr lang="en-US" sz="1200" dirty="0" smtClean="0"/>
              <a:t>ASA 5505 Deployment</a:t>
            </a:r>
            <a:r>
              <a:rPr lang="en-US" sz="1200" baseline="0" dirty="0" smtClean="0"/>
              <a:t> Scenarios (Cont.)</a:t>
            </a:r>
            <a:endParaRPr lang="en-US" sz="12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9.2.1.1 Introduce Basic ASA Settings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9.2.1.1 Introduce Basic ASA Settings (Cont.)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9.2.1.2</a:t>
            </a:r>
            <a:r>
              <a:rPr lang="en-US" baseline="0" dirty="0" smtClean="0"/>
              <a:t> ASA Default Configuration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9.1.1.1 ASA Firewall Models (Cont.)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9.2.1.3 ASA Interactive Setup Initialization Wizard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smtClean="0"/>
              <a:t>9.2.2.1</a:t>
            </a:r>
            <a:r>
              <a:rPr lang="en-US" sz="1200" baseline="0" dirty="0" smtClean="0"/>
              <a:t> Enter Global Configuration Mode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smtClean="0"/>
              <a:t>9.2.2.2</a:t>
            </a:r>
            <a:r>
              <a:rPr lang="en-US" sz="1200" baseline="0" dirty="0" smtClean="0"/>
              <a:t> Configuring Basic Settings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smtClean="0"/>
              <a:t>9.2.2.2</a:t>
            </a:r>
            <a:r>
              <a:rPr lang="en-US" sz="1200" baseline="0" dirty="0" smtClean="0"/>
              <a:t> Configuring Basic Settings (Cont.)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9.2.2.3</a:t>
            </a:r>
            <a:r>
              <a:rPr lang="en-US" baseline="0" dirty="0" smtClean="0"/>
              <a:t> Configuring Logical VLAN Interfaces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9.2.2.3</a:t>
            </a:r>
            <a:r>
              <a:rPr lang="en-US" baseline="0" dirty="0" smtClean="0"/>
              <a:t> Configuring Logical VLAN Interfaces (Cont.)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9.2.2.4</a:t>
            </a:r>
            <a:r>
              <a:rPr lang="en-US" baseline="0" dirty="0" smtClean="0"/>
              <a:t> Assigning Layer 2 Ports to VLANs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9.2.2.4</a:t>
            </a:r>
            <a:r>
              <a:rPr lang="en-US" baseline="0" dirty="0" smtClean="0"/>
              <a:t> Assigning Layer 2 Ports to VLANs (Cont.)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9.2.2.5</a:t>
            </a:r>
            <a:r>
              <a:rPr lang="en-US" baseline="0" dirty="0" smtClean="0"/>
              <a:t> Configuring a Default Static Route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9.2.2.6 Configuring Remote Access Services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9.1.1.1 ASA Firewall Models (Cont.)</a:t>
            </a:r>
          </a:p>
          <a:p>
            <a:r>
              <a:rPr lang="en-US" dirty="0" smtClean="0"/>
              <a:t>9.1.1.2 Cisco ASA Next-Generation</a:t>
            </a:r>
            <a:r>
              <a:rPr lang="en-US" baseline="0" dirty="0" smtClean="0"/>
              <a:t> Firewall Appliances: Video - Introducing Cisco ASA with </a:t>
            </a:r>
            <a:r>
              <a:rPr lang="en-US" baseline="0" dirty="0" err="1" smtClean="0"/>
              <a:t>FirePOWER</a:t>
            </a:r>
            <a:r>
              <a:rPr lang="en-US" baseline="0" dirty="0" smtClean="0"/>
              <a:t> Services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9.2.2.6 Configuring Remote Access Services (Cont.)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9.2.2.7 Configuring Network Time Protocol Services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9.2.2.8 Configuring DHCP Services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9.2.3.1 Introduction to Objects and Object Groups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9.2.3.2 Configuring Network Objects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9.2.3.3 Configuring</a:t>
            </a:r>
            <a:r>
              <a:rPr lang="en-US" baseline="0" dirty="0" smtClean="0"/>
              <a:t> Service Objects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9.2.3.3 Configuring</a:t>
            </a:r>
            <a:r>
              <a:rPr lang="en-US" baseline="0" dirty="0" smtClean="0"/>
              <a:t> Service Objects (Cont.)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9.2.3.4 Object Groups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9.2.3.5 Configuring Common Object Groups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9.2.3.5 Configuring Common Object Groups (Cont.)</a:t>
            </a:r>
          </a:p>
          <a:p>
            <a:r>
              <a:rPr lang="en-US" baseline="0" dirty="0" smtClean="0"/>
              <a:t>9.2.3.6 Activity – Identify Types of Object Groups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9.1.1.3</a:t>
            </a:r>
            <a:r>
              <a:rPr lang="en-US" baseline="0" dirty="0" smtClean="0"/>
              <a:t> Advanced ASA Firewall Feature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9.2.3.5 Configuring Common Object Groups (Cont.)</a:t>
            </a:r>
          </a:p>
          <a:p>
            <a:r>
              <a:rPr lang="en-US" baseline="0" dirty="0" smtClean="0"/>
              <a:t>9.2.3.6 Activity – Identify Types of Object Groups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9.2.4.1 ASA ACLs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9.2.4.2 Types of ASA ACL</a:t>
            </a:r>
            <a:r>
              <a:rPr lang="en-US" baseline="0" dirty="0" smtClean="0"/>
              <a:t> Filtering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9.2.4.3 Types of ASA ACLs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9.2.4.4 Configuring ACLs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9.2.4.4 Configuring ACLs (Cont.)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9.2.4.4 </a:t>
            </a:r>
            <a:r>
              <a:rPr lang="en-US" smtClean="0"/>
              <a:t>Configuring ACLs (Cont.)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9.2.4.5 Applying</a:t>
            </a:r>
            <a:r>
              <a:rPr lang="en-US" baseline="0" dirty="0" smtClean="0"/>
              <a:t> </a:t>
            </a:r>
            <a:r>
              <a:rPr lang="en-US" dirty="0" smtClean="0"/>
              <a:t>ACLs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9.2.4.6 ACLs and Object Groups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9.2.4.6 ACLs and Object Groups (Cont.)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9.1.1.3</a:t>
            </a:r>
            <a:r>
              <a:rPr lang="en-US" baseline="0" dirty="0" smtClean="0"/>
              <a:t> Advanced ASA Firewall Feature (Cont.)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9.2.4.7 ACL Using Object Groups Examples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9.2.4.7 ACL Using Object Groups Examples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9.2.5.1 ASA</a:t>
            </a:r>
            <a:r>
              <a:rPr lang="en-US" baseline="0" dirty="0" smtClean="0"/>
              <a:t> NAT Overview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9.2.5.2 Configuring</a:t>
            </a:r>
            <a:r>
              <a:rPr lang="en-US" baseline="0" dirty="0" smtClean="0"/>
              <a:t> Dynamic NAT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9.2.5.2 Configuring</a:t>
            </a:r>
            <a:r>
              <a:rPr lang="en-US" baseline="0" dirty="0" smtClean="0"/>
              <a:t> Dynamic NAT (Cont.)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9.2.5.3</a:t>
            </a:r>
            <a:r>
              <a:rPr lang="en-US" baseline="0" dirty="0" smtClean="0"/>
              <a:t> </a:t>
            </a:r>
            <a:r>
              <a:rPr lang="en-US" sz="1200" dirty="0" smtClean="0"/>
              <a:t>Configuring Dynamic PAT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9.2.5.4</a:t>
            </a:r>
            <a:r>
              <a:rPr lang="en-US" baseline="0" dirty="0" smtClean="0"/>
              <a:t> </a:t>
            </a:r>
            <a:r>
              <a:rPr lang="en-US" sz="1200" dirty="0" smtClean="0"/>
              <a:t>Configuring Static NAT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9.2.5.4</a:t>
            </a:r>
            <a:r>
              <a:rPr lang="en-US" baseline="0" dirty="0" smtClean="0"/>
              <a:t> </a:t>
            </a:r>
            <a:r>
              <a:rPr lang="en-US" sz="1200" dirty="0" smtClean="0"/>
              <a:t>Configuring Static NAT (Cont.)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9.2.6.1</a:t>
            </a:r>
            <a:r>
              <a:rPr lang="en-US" baseline="0" dirty="0" smtClean="0"/>
              <a:t> </a:t>
            </a:r>
            <a:r>
              <a:rPr lang="en-US" sz="1200" dirty="0" smtClean="0"/>
              <a:t>AAA Review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9.2.6.2</a:t>
            </a:r>
            <a:r>
              <a:rPr lang="en-US" baseline="0" dirty="0" smtClean="0"/>
              <a:t> </a:t>
            </a:r>
            <a:r>
              <a:rPr lang="en-US" sz="1200" dirty="0" smtClean="0"/>
              <a:t>Local Database</a:t>
            </a:r>
            <a:r>
              <a:rPr lang="en-US" sz="1200" baseline="0" dirty="0" smtClean="0"/>
              <a:t> and Servers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9.1.1.3</a:t>
            </a:r>
            <a:r>
              <a:rPr lang="en-US" baseline="0" dirty="0" smtClean="0"/>
              <a:t> Advanced ASA Firewall Feature (Cont.)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9.2.6.3</a:t>
            </a:r>
            <a:r>
              <a:rPr lang="en-US" baseline="0" dirty="0" smtClean="0"/>
              <a:t> </a:t>
            </a:r>
            <a:r>
              <a:rPr lang="en-US" sz="1200" dirty="0" smtClean="0"/>
              <a:t>AAA Configuration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9.2.7.1</a:t>
            </a:r>
            <a:r>
              <a:rPr lang="en-US" baseline="0" dirty="0" smtClean="0"/>
              <a:t> </a:t>
            </a:r>
            <a:r>
              <a:rPr lang="en-US" sz="1200" dirty="0" smtClean="0"/>
              <a:t>Overview of MBF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9.2.7.2</a:t>
            </a:r>
            <a:r>
              <a:rPr lang="en-US" baseline="0" dirty="0" smtClean="0"/>
              <a:t> </a:t>
            </a:r>
            <a:r>
              <a:rPr lang="en-US" sz="1200" dirty="0" smtClean="0"/>
              <a:t>Configuring</a:t>
            </a:r>
            <a:r>
              <a:rPr lang="en-US" sz="1200" baseline="0" dirty="0" smtClean="0"/>
              <a:t> Class Maps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9.2.7.3</a:t>
            </a:r>
            <a:r>
              <a:rPr lang="en-US" baseline="0" dirty="0" smtClean="0"/>
              <a:t> </a:t>
            </a:r>
            <a:r>
              <a:rPr lang="en-US" sz="1200" dirty="0" smtClean="0"/>
              <a:t>Define and Activate a Policy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9.2.7.4</a:t>
            </a:r>
            <a:r>
              <a:rPr lang="en-US" baseline="0" dirty="0" smtClean="0"/>
              <a:t> </a:t>
            </a:r>
            <a:r>
              <a:rPr lang="en-US" sz="1200" dirty="0" smtClean="0"/>
              <a:t>ASA Default Policy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9.3.1.1 Packet Tracer – Configure ASA Basic Settings and Firewall</a:t>
            </a:r>
            <a:r>
              <a:rPr lang="en-US" baseline="0" dirty="0" smtClean="0"/>
              <a:t> Using CLI</a:t>
            </a:r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9.3.1.2 Lab – Configure ASA Basic Settings and</a:t>
            </a:r>
            <a:r>
              <a:rPr lang="en-US" baseline="0" dirty="0" smtClean="0"/>
              <a:t> Firewall Using CLI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9.3.1.3 Chapter 9: Implementing the Cisco Adaptive Security Appliance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91819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smtClean="0"/>
              <a:t>https://www.netacad.com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9.1.1.3</a:t>
            </a:r>
            <a:r>
              <a:rPr lang="en-US" baseline="0" dirty="0" smtClean="0"/>
              <a:t> Advanced ASA Firewall Feature (Cont.)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9.1.1.4</a:t>
            </a:r>
            <a:r>
              <a:rPr lang="en-US" baseline="0" dirty="0" smtClean="0"/>
              <a:t> Review of Firewalls in Network Design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9.1.1.5</a:t>
            </a:r>
            <a:r>
              <a:rPr lang="en-US" baseline="0" dirty="0" smtClean="0"/>
              <a:t> ASA Firewall Modes of Operation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6383" y="4464066"/>
            <a:ext cx="3657600" cy="384721"/>
          </a:xfrm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ct val="95000"/>
              </a:lnSpc>
              <a:spcBef>
                <a:spcPct val="20000"/>
              </a:spcBef>
              <a:spcAft>
                <a:spcPts val="0"/>
              </a:spcAft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ct val="20000"/>
              </a:spcBef>
              <a:spcAft>
                <a:spcPts val="0"/>
              </a:spcAft>
              <a:buClr>
                <a:srgbClr val="92D050"/>
              </a:buClr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Speaker Name</a:t>
            </a:r>
          </a:p>
        </p:txBody>
      </p:sp>
      <p:sp>
        <p:nvSpPr>
          <p:cNvPr id="50" name="Title 1"/>
          <p:cNvSpPr>
            <a:spLocks noGrp="1"/>
          </p:cNvSpPr>
          <p:nvPr>
            <p:ph type="ctrTitle" hasCustomPrompt="1"/>
          </p:nvPr>
        </p:nvSpPr>
        <p:spPr>
          <a:xfrm>
            <a:off x="221393" y="1248229"/>
            <a:ext cx="8112125" cy="2907239"/>
          </a:xfrm>
        </p:spPr>
        <p:txBody>
          <a:bodyPr/>
          <a:lstStyle>
            <a:lvl1pPr algn="l" defTabSz="914400" rtl="0" eaLnBrk="1" latinLnBrk="0" hangingPunct="1">
              <a:lnSpc>
                <a:spcPts val="6200"/>
              </a:lnSpc>
              <a:spcBef>
                <a:spcPct val="0"/>
              </a:spcBef>
              <a:buNone/>
              <a:defRPr lang="en-US" sz="5400" b="0" kern="1200" dirty="0">
                <a:solidFill>
                  <a:schemeClr val="bg1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dirty="0" smtClean="0"/>
              <a:t>Presentation Title Goes Here</a:t>
            </a:r>
            <a:endParaRPr lang="en-US" dirty="0"/>
          </a:p>
        </p:txBody>
      </p:sp>
      <p:pic>
        <p:nvPicPr>
          <p:cNvPr id="44" name="Picture 2"/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12068" y="330200"/>
            <a:ext cx="2889136" cy="4803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6383" y="4862154"/>
            <a:ext cx="3657600" cy="355482"/>
          </a:xfrm>
        </p:spPr>
        <p:txBody>
          <a:bodyPr wrap="square">
            <a:spAutoFit/>
          </a:bodyPr>
          <a:lstStyle>
            <a:lvl1pPr marL="0" indent="0"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Speaker Title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236382" y="5231003"/>
            <a:ext cx="3657600" cy="297004"/>
          </a:xfrm>
        </p:spPr>
        <p:txBody>
          <a:bodyPr>
            <a:spAutoFit/>
          </a:bodyPr>
          <a:lstStyle>
            <a:lvl1pPr marL="0" indent="0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Date</a:t>
            </a:r>
            <a:endParaRPr lang="en-US" dirty="0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with pull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39713" y="1339745"/>
            <a:ext cx="4103687" cy="4965700"/>
          </a:xfrm>
        </p:spPr>
        <p:txBody>
          <a:bodyPr/>
          <a:lstStyle>
            <a:lvl1pPr>
              <a:lnSpc>
                <a:spcPct val="95000"/>
              </a:lnSpc>
              <a:spcBef>
                <a:spcPts val="1480"/>
              </a:spcBef>
              <a:defRPr sz="2200">
                <a:solidFill>
                  <a:srgbClr val="435153"/>
                </a:solidFill>
                <a:latin typeface="+mj-lt"/>
              </a:defRPr>
            </a:lvl1pPr>
            <a:lvl2pPr>
              <a:lnSpc>
                <a:spcPct val="95000"/>
              </a:lnSpc>
              <a:spcBef>
                <a:spcPts val="600"/>
              </a:spcBef>
              <a:defRPr>
                <a:solidFill>
                  <a:srgbClr val="435153"/>
                </a:solidFill>
                <a:latin typeface="+mj-lt"/>
              </a:defRPr>
            </a:lvl2pPr>
            <a:lvl3pPr>
              <a:defRPr>
                <a:solidFill>
                  <a:srgbClr val="435153"/>
                </a:solidFill>
                <a:latin typeface="+mj-lt"/>
              </a:defRPr>
            </a:lvl3pPr>
            <a:lvl4pPr>
              <a:defRPr>
                <a:solidFill>
                  <a:srgbClr val="435153"/>
                </a:solidFill>
                <a:latin typeface="+mj-lt"/>
              </a:defRPr>
            </a:lvl4pPr>
            <a:lvl5pPr>
              <a:defRPr>
                <a:solidFill>
                  <a:srgbClr val="435153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6" name="Title 15"/>
          <p:cNvSpPr>
            <a:spLocks noGrp="1"/>
          </p:cNvSpPr>
          <p:nvPr>
            <p:ph type="title"/>
          </p:nvPr>
        </p:nvSpPr>
        <p:spPr>
          <a:xfrm>
            <a:off x="229702" y="432215"/>
            <a:ext cx="8588861" cy="8382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" name="Rounded Rectangle 9"/>
          <p:cNvSpPr/>
          <p:nvPr userDrawn="1"/>
        </p:nvSpPr>
        <p:spPr>
          <a:xfrm>
            <a:off x="4984231" y="1416140"/>
            <a:ext cx="3759720" cy="4599033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chemeClr val="tx1">
                  <a:lumMod val="20000"/>
                  <a:lumOff val="80000"/>
                </a:schemeClr>
              </a:gs>
              <a:gs pos="47000">
                <a:schemeClr val="bg1"/>
              </a:gs>
              <a:gs pos="100000">
                <a:srgbClr val="EDDFF5"/>
              </a:gs>
            </a:gsLst>
            <a:lin ang="2700000" scaled="1"/>
            <a:tileRect/>
          </a:gradFill>
          <a:ln>
            <a:noFill/>
          </a:ln>
          <a:effectLst>
            <a:outerShdw blurRad="1143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5221224" y="1747683"/>
            <a:ext cx="3236976" cy="1900292"/>
          </a:xfrm>
        </p:spPr>
        <p:txBody>
          <a:bodyPr/>
          <a:lstStyle>
            <a:lvl1pPr marL="114300" indent="-114300">
              <a:buFontTx/>
              <a:buNone/>
              <a:defRPr sz="2000"/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7" name="Text Placeholder 21"/>
          <p:cNvSpPr>
            <a:spLocks noGrp="1"/>
          </p:cNvSpPr>
          <p:nvPr>
            <p:ph type="body" sz="quarter" idx="16"/>
          </p:nvPr>
        </p:nvSpPr>
        <p:spPr>
          <a:xfrm>
            <a:off x="5310124" y="4876800"/>
            <a:ext cx="3044497" cy="326243"/>
          </a:xfrm>
        </p:spPr>
        <p:txBody>
          <a:bodyPr wrap="square">
            <a:spAutoFit/>
          </a:bodyPr>
          <a:lstStyle>
            <a:lvl1pPr marL="0" indent="0">
              <a:buFontTx/>
              <a:buNone/>
              <a:defRPr sz="16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9" name="Straight Connector 18"/>
          <p:cNvCxnSpPr/>
          <p:nvPr userDrawn="1"/>
        </p:nvCxnSpPr>
        <p:spPr>
          <a:xfrm flipH="1">
            <a:off x="4990141" y="1335313"/>
            <a:ext cx="1" cy="4760687"/>
          </a:xfrm>
          <a:prstGeom prst="line">
            <a:avLst/>
          </a:prstGeom>
          <a:ln w="76200" cap="rnd">
            <a:gradFill>
              <a:gsLst>
                <a:gs pos="0">
                  <a:schemeClr val="tx1"/>
                </a:gs>
                <a:gs pos="50000">
                  <a:schemeClr val="accent4"/>
                </a:gs>
                <a:gs pos="100000">
                  <a:schemeClr val="tx2"/>
                </a:gs>
              </a:gsLst>
              <a:lin ang="12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332592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_2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9702" y="301752"/>
            <a:ext cx="4123944" cy="838200"/>
          </a:xfrm>
        </p:spPr>
        <p:txBody>
          <a:bodyPr vert="horz" lIns="82296" tIns="45720" rIns="82296" bIns="45720" rtlCol="0" anchor="t" anchorCtr="0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kumimoji="0" lang="en-US" sz="3600" b="0" i="0" u="none" strike="noStrike" kern="1200" cap="none" spc="0" normalizeH="0" baseline="0" dirty="0">
                <a:ln>
                  <a:noFill/>
                </a:ln>
                <a:gradFill flip="none" rotWithShape="1">
                  <a:gsLst>
                    <a:gs pos="16000">
                      <a:schemeClr val="tx2"/>
                    </a:gs>
                    <a:gs pos="100000">
                      <a:srgbClr val="28A7DF"/>
                    </a:gs>
                  </a:gsLst>
                  <a:lin ang="1800000" scaled="0"/>
                  <a:tileRect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dirty="0" smtClean="0"/>
              <a:t>Two Column</a:t>
            </a:r>
            <a:br>
              <a:rPr lang="en-US" dirty="0" smtClean="0"/>
            </a:br>
            <a:r>
              <a:rPr lang="en-US" dirty="0" smtClean="0"/>
              <a:t>Title Left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219455" y="1600200"/>
            <a:ext cx="4142232" cy="4526280"/>
          </a:xfrm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  <a:latin typeface="+mj-lt"/>
              </a:defRPr>
            </a:lvl1pPr>
            <a:lvl2pPr marL="406400" indent="0">
              <a:buClr>
                <a:schemeClr val="accent5"/>
              </a:buClr>
              <a:buFontTx/>
              <a:buNone/>
              <a:tabLst/>
              <a:defRPr>
                <a:solidFill>
                  <a:schemeClr val="tx2"/>
                </a:solidFill>
                <a:latin typeface="+mj-lt"/>
              </a:defRPr>
            </a:lvl2pPr>
          </a:lstStyle>
          <a:p>
            <a:pPr lvl="0"/>
            <a:r>
              <a:rPr lang="en-US" dirty="0" smtClean="0"/>
              <a:t>Body copy uses sentence capital letters only, size 20, left aligned</a:t>
            </a:r>
          </a:p>
          <a:p>
            <a:pPr lvl="1"/>
            <a:r>
              <a:rPr lang="en-US" dirty="0" smtClean="0"/>
              <a:t>Sub-bullets are size 18 </a:t>
            </a:r>
            <a:br>
              <a:rPr lang="en-US" dirty="0" smtClean="0"/>
            </a:br>
            <a:r>
              <a:rPr lang="en-US" dirty="0" smtClean="0"/>
              <a:t>and indented</a:t>
            </a:r>
          </a:p>
          <a:p>
            <a:pPr lvl="1"/>
            <a:r>
              <a:rPr lang="en-US" dirty="0" smtClean="0"/>
              <a:t>Hyperlink: www.cisco.com </a:t>
            </a:r>
          </a:p>
          <a:p>
            <a:pPr lvl="0"/>
            <a:r>
              <a:rPr lang="en-US" dirty="0" smtClean="0"/>
              <a:t>Use Cisco highlight color, bold, or both when emphasizing words, </a:t>
            </a:r>
            <a:br>
              <a:rPr lang="en-US" dirty="0" smtClean="0"/>
            </a:br>
            <a:r>
              <a:rPr lang="en-US" dirty="0" smtClean="0"/>
              <a:t>do not italicize; use yellow on the </a:t>
            </a:r>
            <a:br>
              <a:rPr lang="en-US" dirty="0" smtClean="0"/>
            </a:br>
            <a:r>
              <a:rPr lang="en-US" dirty="0" smtClean="0"/>
              <a:t>black template and red for the white template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2" hasCustomPrompt="1"/>
          </p:nvPr>
        </p:nvSpPr>
        <p:spPr>
          <a:xfrm>
            <a:off x="4818888" y="1600200"/>
            <a:ext cx="4005072" cy="4526280"/>
          </a:xfrm>
        </p:spPr>
        <p:txBody>
          <a:bodyPr/>
          <a:lstStyle>
            <a:lvl1pPr marL="0" indent="0">
              <a:buFontTx/>
              <a:buNone/>
              <a:defRPr>
                <a:solidFill>
                  <a:schemeClr val="tx1"/>
                </a:solidFill>
                <a:latin typeface="+mj-lt"/>
              </a:defRPr>
            </a:lvl1pPr>
            <a:lvl2pPr marL="406400" indent="0">
              <a:buClr>
                <a:schemeClr val="accent1">
                  <a:lumMod val="40000"/>
                  <a:lumOff val="60000"/>
                </a:schemeClr>
              </a:buClr>
              <a:buFont typeface="Arial" pitchFamily="34" charset="0"/>
              <a:buNone/>
              <a:defRPr>
                <a:solidFill>
                  <a:schemeClr val="tx1"/>
                </a:solidFill>
                <a:latin typeface="+mj-lt"/>
              </a:defRPr>
            </a:lvl2pPr>
          </a:lstStyle>
          <a:p>
            <a:pPr lvl="0"/>
            <a:r>
              <a:rPr lang="en-US" dirty="0" smtClean="0"/>
              <a:t>Body copy uses sentence capital letters only, size 20, left aligned</a:t>
            </a:r>
          </a:p>
          <a:p>
            <a:pPr lvl="1"/>
            <a:r>
              <a:rPr lang="en-US" dirty="0" smtClean="0"/>
              <a:t>Sub-bullets are size 18 </a:t>
            </a:r>
            <a:br>
              <a:rPr lang="en-US" dirty="0" smtClean="0"/>
            </a:br>
            <a:r>
              <a:rPr lang="en-US" dirty="0" smtClean="0"/>
              <a:t>and indented</a:t>
            </a:r>
          </a:p>
          <a:p>
            <a:pPr lvl="1"/>
            <a:r>
              <a:rPr lang="en-US" dirty="0" smtClean="0"/>
              <a:t>Hyperlink: www.cisco.com </a:t>
            </a:r>
          </a:p>
          <a:p>
            <a:pPr lvl="0"/>
            <a:r>
              <a:rPr lang="en-US" dirty="0" smtClean="0"/>
              <a:t>Use Cisco highlight color, bold, or both when emphasizing words, do not italicize; use yellow on the black template and red for the white template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4818887" y="301752"/>
            <a:ext cx="3951308" cy="83820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16000">
                      <a:schemeClr val="tx2"/>
                    </a:gs>
                    <a:gs pos="100000">
                      <a:srgbClr val="28A7DF"/>
                    </a:gs>
                  </a:gsLst>
                  <a:lin ang="1800000" scaled="0"/>
                  <a:tileRect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 smtClean="0">
                <a:ln>
                  <a:noFill/>
                </a:ln>
                <a:gradFill flip="none" rotWithShape="1">
                  <a:gsLst>
                    <a:gs pos="16000">
                      <a:schemeClr val="tx2"/>
                    </a:gs>
                    <a:gs pos="100000">
                      <a:srgbClr val="28A7DF"/>
                    </a:gs>
                  </a:gsLst>
                  <a:lin ang="1800000" scaled="0"/>
                  <a:tileRect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rPr>
              <a:t>Two Column</a:t>
            </a:r>
            <a:br>
              <a:rPr kumimoji="0" lang="en-US" sz="3600" b="0" i="0" u="none" strike="noStrike" kern="1200" cap="none" spc="0" normalizeH="0" baseline="0" noProof="0" dirty="0" smtClean="0">
                <a:ln>
                  <a:noFill/>
                </a:ln>
                <a:gradFill flip="none" rotWithShape="1">
                  <a:gsLst>
                    <a:gs pos="16000">
                      <a:schemeClr val="tx2"/>
                    </a:gs>
                    <a:gs pos="100000">
                      <a:srgbClr val="28A7DF"/>
                    </a:gs>
                  </a:gsLst>
                  <a:lin ang="1800000" scaled="0"/>
                  <a:tileRect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rPr>
            </a:br>
            <a:r>
              <a:rPr kumimoji="0" lang="en-US" sz="3600" b="0" i="0" u="none" strike="noStrike" kern="1200" cap="none" spc="0" normalizeH="0" baseline="0" noProof="0" dirty="0" smtClean="0">
                <a:ln>
                  <a:noFill/>
                </a:ln>
                <a:gradFill flip="none" rotWithShape="1">
                  <a:gsLst>
                    <a:gs pos="16000">
                      <a:schemeClr val="tx2"/>
                    </a:gs>
                    <a:gs pos="100000">
                      <a:srgbClr val="28A7DF"/>
                    </a:gs>
                  </a:gsLst>
                  <a:lin ang="1800000" scaled="0"/>
                  <a:tileRect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rPr>
              <a:t>Title Right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16000">
                    <a:schemeClr val="tx2"/>
                  </a:gs>
                  <a:gs pos="100000">
                    <a:srgbClr val="28A7DF"/>
                  </a:gs>
                </a:gsLst>
                <a:lin ang="1800000" scaled="0"/>
                <a:tileRect/>
              </a:gradFill>
              <a:effectLst/>
              <a:uLnTx/>
              <a:uFillTx/>
              <a:latin typeface="+mj-lt"/>
              <a:ea typeface="+mj-ea"/>
              <a:cs typeface="Arial" pitchFamily="34" charset="0"/>
            </a:endParaRPr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4486587" y="777667"/>
            <a:ext cx="0" cy="5287676"/>
          </a:xfrm>
          <a:prstGeom prst="line">
            <a:avLst/>
          </a:prstGeom>
          <a:ln w="76200" cap="rnd">
            <a:gradFill>
              <a:gsLst>
                <a:gs pos="0">
                  <a:schemeClr val="tx1"/>
                </a:gs>
                <a:gs pos="50000">
                  <a:schemeClr val="accent4"/>
                </a:gs>
                <a:gs pos="100000">
                  <a:schemeClr val="tx2"/>
                </a:gs>
              </a:gsLst>
              <a:lin ang="12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_3-Column Layout No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244475" y="1866900"/>
            <a:ext cx="2622550" cy="4391025"/>
          </a:xfrm>
        </p:spPr>
        <p:txBody>
          <a:bodyPr/>
          <a:lstStyle>
            <a:lvl1pPr algn="l" defTabSz="914400" rtl="0" eaLnBrk="1" latinLnBrk="0" hangingPunct="1">
              <a:lnSpc>
                <a:spcPct val="95000"/>
              </a:lnSpc>
              <a:defRPr lang="en-US" sz="20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algn="l" defTabSz="914400" rtl="0" eaLnBrk="1" latinLnBrk="0" hangingPunct="1">
              <a:lnSpc>
                <a:spcPct val="95000"/>
              </a:lnSpc>
              <a:defRPr lang="en-US" sz="1600" kern="1200" dirty="0" smtClean="0">
                <a:solidFill>
                  <a:srgbClr val="435153"/>
                </a:solidFill>
                <a:latin typeface="+mj-lt"/>
                <a:ea typeface="+mn-ea"/>
                <a:cs typeface="Arial" pitchFamily="34" charset="0"/>
              </a:defRPr>
            </a:lvl2pPr>
            <a:lvl3pPr marL="569912" indent="0" algn="l" defTabSz="914400" rtl="0" eaLnBrk="1" latinLnBrk="0" hangingPunct="1">
              <a:lnSpc>
                <a:spcPct val="95000"/>
              </a:lnSpc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Arial" pitchFamily="34" charset="0"/>
              </a:defRPr>
            </a:lvl3pPr>
            <a:lvl4pPr algn="l" defTabSz="914400" rtl="0" eaLnBrk="1" latinLnBrk="0" hangingPunct="1">
              <a:lnSpc>
                <a:spcPct val="95000"/>
              </a:lnSpc>
              <a:defRPr lang="en-US" sz="1200" kern="1200" dirty="0" smtClean="0">
                <a:solidFill>
                  <a:srgbClr val="435153"/>
                </a:solidFill>
                <a:latin typeface="+mj-lt"/>
                <a:ea typeface="+mn-ea"/>
                <a:cs typeface="Arial" pitchFamily="34" charset="0"/>
              </a:defRPr>
            </a:lvl4pPr>
            <a:lvl5pPr algn="l" defTabSz="914400" rtl="0" eaLnBrk="1" latinLnBrk="0" hangingPunct="1">
              <a:lnSpc>
                <a:spcPct val="95000"/>
              </a:lnSpc>
              <a:defRPr lang="en-US" sz="1200" kern="1200" dirty="0">
                <a:solidFill>
                  <a:srgbClr val="435153"/>
                </a:solidFill>
                <a:latin typeface="+mj-lt"/>
                <a:ea typeface="+mn-ea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5"/>
          </p:nvPr>
        </p:nvSpPr>
        <p:spPr>
          <a:xfrm>
            <a:off x="3292474" y="1866900"/>
            <a:ext cx="2593975" cy="4362450"/>
          </a:xfrm>
        </p:spPr>
        <p:txBody>
          <a:bodyPr/>
          <a:lstStyle>
            <a:lvl1pPr algn="l" defTabSz="914400" rtl="0" eaLnBrk="1" latinLnBrk="0" hangingPunct="1">
              <a:lnSpc>
                <a:spcPct val="95000"/>
              </a:lnSpc>
              <a:defRPr lang="en-US" sz="20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algn="l" defTabSz="914400" rtl="0" eaLnBrk="1" latinLnBrk="0" hangingPunct="1">
              <a:lnSpc>
                <a:spcPct val="95000"/>
              </a:lnSpc>
              <a:defRPr lang="en-US" sz="1600" kern="1200" dirty="0" smtClean="0">
                <a:solidFill>
                  <a:srgbClr val="435153"/>
                </a:solidFill>
                <a:latin typeface="+mj-lt"/>
                <a:ea typeface="+mn-ea"/>
                <a:cs typeface="Arial" pitchFamily="34" charset="0"/>
              </a:defRPr>
            </a:lvl2pPr>
            <a:lvl3pPr marL="569912" indent="0" algn="l" defTabSz="914400" rtl="0" eaLnBrk="1" latinLnBrk="0" hangingPunct="1">
              <a:lnSpc>
                <a:spcPct val="95000"/>
              </a:lnSpc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Arial" pitchFamily="34" charset="0"/>
              </a:defRPr>
            </a:lvl3pPr>
            <a:lvl4pPr algn="l" defTabSz="914400" rtl="0" eaLnBrk="1" latinLnBrk="0" hangingPunct="1">
              <a:lnSpc>
                <a:spcPct val="95000"/>
              </a:lnSpc>
              <a:defRPr lang="en-US" sz="1200" kern="1200" dirty="0" smtClean="0">
                <a:solidFill>
                  <a:srgbClr val="435153"/>
                </a:solidFill>
                <a:latin typeface="+mj-lt"/>
                <a:ea typeface="+mn-ea"/>
                <a:cs typeface="Arial" pitchFamily="34" charset="0"/>
              </a:defRPr>
            </a:lvl4pPr>
            <a:lvl5pPr algn="l" defTabSz="914400" rtl="0" eaLnBrk="1" latinLnBrk="0" hangingPunct="1">
              <a:lnSpc>
                <a:spcPct val="95000"/>
              </a:lnSpc>
              <a:defRPr lang="en-US" sz="1200" kern="1200" dirty="0">
                <a:solidFill>
                  <a:srgbClr val="435153"/>
                </a:solidFill>
                <a:latin typeface="+mj-lt"/>
                <a:ea typeface="+mn-ea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16"/>
          </p:nvPr>
        </p:nvSpPr>
        <p:spPr>
          <a:xfrm>
            <a:off x="6275388" y="1866900"/>
            <a:ext cx="2633662" cy="4333875"/>
          </a:xfrm>
        </p:spPr>
        <p:txBody>
          <a:bodyPr/>
          <a:lstStyle>
            <a:lvl1pPr algn="l" defTabSz="914400" rtl="0" eaLnBrk="1" latinLnBrk="0" hangingPunct="1">
              <a:lnSpc>
                <a:spcPct val="95000"/>
              </a:lnSpc>
              <a:defRPr lang="en-US" sz="20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algn="l" defTabSz="914400" rtl="0" eaLnBrk="1" latinLnBrk="0" hangingPunct="1">
              <a:lnSpc>
                <a:spcPct val="95000"/>
              </a:lnSpc>
              <a:defRPr lang="en-US" sz="1600" kern="1200" dirty="0" smtClean="0">
                <a:solidFill>
                  <a:srgbClr val="435153"/>
                </a:solidFill>
                <a:latin typeface="+mj-lt"/>
                <a:ea typeface="+mn-ea"/>
                <a:cs typeface="Arial" pitchFamily="34" charset="0"/>
              </a:defRPr>
            </a:lvl2pPr>
            <a:lvl3pPr marL="569912" indent="0" algn="l" defTabSz="914400" rtl="0" eaLnBrk="1" latinLnBrk="0" hangingPunct="1">
              <a:lnSpc>
                <a:spcPct val="95000"/>
              </a:lnSpc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Arial" pitchFamily="34" charset="0"/>
              </a:defRPr>
            </a:lvl3pPr>
            <a:lvl4pPr algn="l" defTabSz="914400" rtl="0" eaLnBrk="1" latinLnBrk="0" hangingPunct="1">
              <a:lnSpc>
                <a:spcPct val="95000"/>
              </a:lnSpc>
              <a:defRPr lang="en-US" sz="1200" kern="1200" dirty="0" smtClean="0">
                <a:solidFill>
                  <a:srgbClr val="435153"/>
                </a:solidFill>
                <a:latin typeface="+mj-lt"/>
                <a:ea typeface="+mn-ea"/>
                <a:cs typeface="Arial" pitchFamily="34" charset="0"/>
              </a:defRPr>
            </a:lvl4pPr>
            <a:lvl5pPr algn="l" defTabSz="914400" rtl="0" eaLnBrk="1" latinLnBrk="0" hangingPunct="1">
              <a:lnSpc>
                <a:spcPct val="95000"/>
              </a:lnSpc>
              <a:defRPr lang="en-US" sz="1200" kern="1200" dirty="0">
                <a:solidFill>
                  <a:srgbClr val="435153"/>
                </a:solidFill>
                <a:latin typeface="+mj-lt"/>
                <a:ea typeface="+mn-ea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1" name="Text Placeholder 20"/>
          <p:cNvSpPr>
            <a:spLocks noGrp="1" noChangeAspect="1"/>
          </p:cNvSpPr>
          <p:nvPr>
            <p:ph type="body" sz="quarter" idx="17"/>
          </p:nvPr>
        </p:nvSpPr>
        <p:spPr>
          <a:xfrm>
            <a:off x="219456" y="319099"/>
            <a:ext cx="2670048" cy="1200329"/>
          </a:xfrm>
        </p:spPr>
        <p:txBody>
          <a:bodyPr anchor="b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000" b="0" i="0" u="none" strike="noStrike" kern="1200" cap="none" spc="0" normalizeH="0" baseline="0" dirty="0" smtClean="0">
                <a:ln>
                  <a:noFill/>
                </a:ln>
                <a:gradFill flip="none" rotWithShape="1">
                  <a:gsLst>
                    <a:gs pos="16000">
                      <a:schemeClr val="tx2"/>
                    </a:gs>
                    <a:gs pos="100000">
                      <a:srgbClr val="28A7DF"/>
                    </a:gs>
                  </a:gsLst>
                  <a:lin ang="1800000" scaled="0"/>
                  <a:tileRect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Click to edit Master text styles</a:t>
            </a:r>
          </a:p>
        </p:txBody>
      </p:sp>
      <p:sp>
        <p:nvSpPr>
          <p:cNvPr id="22" name="Text Placeholder 20"/>
          <p:cNvSpPr>
            <a:spLocks noGrp="1"/>
          </p:cNvSpPr>
          <p:nvPr>
            <p:ph type="body" sz="quarter" idx="18"/>
          </p:nvPr>
        </p:nvSpPr>
        <p:spPr>
          <a:xfrm>
            <a:off x="3255264" y="319099"/>
            <a:ext cx="2670048" cy="1200329"/>
          </a:xfrm>
        </p:spPr>
        <p:txBody>
          <a:bodyPr anchor="b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000" b="0" i="0" u="none" strike="noStrike" kern="1200" cap="none" spc="0" normalizeH="0" baseline="0" dirty="0" smtClean="0">
                <a:ln>
                  <a:noFill/>
                </a:ln>
                <a:gradFill flip="none" rotWithShape="1">
                  <a:gsLst>
                    <a:gs pos="16000">
                      <a:schemeClr val="tx2"/>
                    </a:gs>
                    <a:gs pos="100000">
                      <a:srgbClr val="28A7DF"/>
                    </a:gs>
                  </a:gsLst>
                  <a:lin ang="1800000" scaled="0"/>
                  <a:tileRect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24" name="Text Placeholder 20"/>
          <p:cNvSpPr>
            <a:spLocks noGrp="1" noChangeAspect="1"/>
          </p:cNvSpPr>
          <p:nvPr>
            <p:ph type="body" sz="quarter" idx="19"/>
          </p:nvPr>
        </p:nvSpPr>
        <p:spPr>
          <a:xfrm>
            <a:off x="6247902" y="319099"/>
            <a:ext cx="2670048" cy="1200329"/>
          </a:xfrm>
        </p:spPr>
        <p:txBody>
          <a:bodyPr anchor="b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000" b="0" i="0" u="none" strike="noStrike" kern="1200" cap="none" spc="0" normalizeH="0" baseline="0" dirty="0" smtClean="0">
                <a:ln>
                  <a:noFill/>
                </a:ln>
                <a:gradFill flip="none" rotWithShape="1">
                  <a:gsLst>
                    <a:gs pos="16000">
                      <a:schemeClr val="tx2"/>
                    </a:gs>
                    <a:gs pos="100000">
                      <a:srgbClr val="28A7DF"/>
                    </a:gs>
                  </a:gsLst>
                  <a:lin ang="1800000" scaled="0"/>
                  <a:tileRect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Click to edit Master text styles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3082817" y="869003"/>
            <a:ext cx="0" cy="5287676"/>
          </a:xfrm>
          <a:prstGeom prst="line">
            <a:avLst/>
          </a:prstGeom>
          <a:ln w="76200" cap="rnd">
            <a:gradFill>
              <a:gsLst>
                <a:gs pos="0">
                  <a:schemeClr val="tx1"/>
                </a:gs>
                <a:gs pos="50000">
                  <a:schemeClr val="accent4"/>
                </a:gs>
                <a:gs pos="100000">
                  <a:schemeClr val="tx2"/>
                </a:gs>
              </a:gsLst>
              <a:lin ang="12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>
            <a:off x="6083084" y="869003"/>
            <a:ext cx="0" cy="5287676"/>
          </a:xfrm>
          <a:prstGeom prst="line">
            <a:avLst/>
          </a:prstGeom>
          <a:ln w="76200" cap="rnd">
            <a:gradFill>
              <a:gsLst>
                <a:gs pos="0">
                  <a:schemeClr val="tx1"/>
                </a:gs>
                <a:gs pos="50000">
                  <a:schemeClr val="accent4"/>
                </a:gs>
                <a:gs pos="100000">
                  <a:schemeClr val="tx2"/>
                </a:gs>
              </a:gsLst>
              <a:lin ang="12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/>
          <p:cNvSpPr>
            <a:spLocks noGrp="1"/>
          </p:cNvSpPr>
          <p:nvPr>
            <p:ph type="title" hasCustomPrompt="1"/>
          </p:nvPr>
        </p:nvSpPr>
        <p:spPr>
          <a:xfrm>
            <a:off x="246972" y="439710"/>
            <a:ext cx="8567244" cy="838200"/>
          </a:xfr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kumimoji="0" lang="en-US" sz="3600" b="0" i="0" u="none" strike="noStrike" kern="1200" cap="none" spc="0" normalizeH="0" baseline="0" dirty="0">
                <a:ln>
                  <a:noFill/>
                </a:ln>
                <a:gradFill flip="none" rotWithShape="1">
                  <a:gsLst>
                    <a:gs pos="16000">
                      <a:schemeClr val="tx2"/>
                    </a:gs>
                    <a:gs pos="100000">
                      <a:srgbClr val="28A7DF"/>
                    </a:gs>
                  </a:gsLst>
                  <a:lin ang="1800000" scaled="0"/>
                  <a:tileRect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dirty="0" smtClean="0"/>
              <a:t>Slide Title Goes Here</a:t>
            </a:r>
            <a:endParaRPr lang="en-US" dirty="0"/>
          </a:p>
        </p:txBody>
      </p:sp>
      <p:sp>
        <p:nvSpPr>
          <p:cNvPr id="36" name="Chart Placeholder 35"/>
          <p:cNvSpPr>
            <a:spLocks noGrp="1"/>
          </p:cNvSpPr>
          <p:nvPr>
            <p:ph type="chart" sz="quarter" idx="10"/>
          </p:nvPr>
        </p:nvSpPr>
        <p:spPr>
          <a:xfrm>
            <a:off x="359764" y="1476375"/>
            <a:ext cx="8439461" cy="4305300"/>
          </a:xfrm>
        </p:spPr>
        <p:txBody>
          <a:bodyPr anchor="ctr" anchorCtr="1"/>
          <a:lstStyle>
            <a:lvl1pPr>
              <a:buNone/>
              <a:defRPr>
                <a:latin typeface="+mj-lt"/>
              </a:defRPr>
            </a:lvl1pPr>
          </a:lstStyle>
          <a:p>
            <a:r>
              <a:rPr lang="en-US" dirty="0" smtClean="0"/>
              <a:t>Click icon to add chart</a:t>
            </a:r>
            <a:endParaRPr lang="en-US" dirty="0"/>
          </a:p>
        </p:txBody>
      </p:sp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49466" y="6062114"/>
            <a:ext cx="7461250" cy="276999"/>
          </a:xfrm>
        </p:spPr>
        <p:txBody>
          <a:bodyPr wrap="square" anchor="b" anchorCtr="0">
            <a:spAutoFit/>
          </a:bodyPr>
          <a:lstStyle>
            <a:lvl1pPr algn="l" defTabSz="804863">
              <a:lnSpc>
                <a:spcPct val="100000"/>
              </a:lnSpc>
              <a:spcBef>
                <a:spcPct val="50000"/>
              </a:spcBef>
              <a:buNone/>
              <a:defRPr sz="1200">
                <a:solidFill>
                  <a:srgbClr val="435153"/>
                </a:solidFill>
                <a:latin typeface="+mj-lt"/>
              </a:defRPr>
            </a:lvl1pPr>
            <a:lvl2pPr>
              <a:buFont typeface="Arial" pitchFamily="34" charset="0"/>
              <a:buNone/>
              <a:defRPr sz="1400"/>
            </a:lvl2pPr>
            <a:lvl3pPr>
              <a:buFont typeface="Arial" pitchFamily="34" charset="0"/>
              <a:buNone/>
              <a:defRPr sz="1400"/>
            </a:lvl3pPr>
            <a:lvl4pPr>
              <a:buFont typeface="Arial" pitchFamily="34" charset="0"/>
              <a:buNone/>
              <a:defRPr sz="1400"/>
            </a:lvl4pPr>
            <a:lvl5pPr>
              <a:buFont typeface="Arial" pitchFamily="34" charset="0"/>
              <a:buNone/>
              <a:defRPr sz="1400"/>
            </a:lvl5pPr>
          </a:lstStyle>
          <a:p>
            <a:pPr lvl="0"/>
            <a:r>
              <a:rPr lang="en-US" dirty="0" smtClean="0"/>
              <a:t>Source: Placeholder for Notes Is 12 Points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title_photo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9702" y="5430244"/>
            <a:ext cx="8558698" cy="838200"/>
          </a:xfrm>
        </p:spPr>
        <p:txBody>
          <a:bodyPr vert="horz" lIns="82296" tIns="45720" rIns="82296" bIns="45720" rtlCol="0" anchor="b" anchorCtr="0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kumimoji="0" lang="en-US" sz="3600" b="0" i="0" u="none" strike="noStrike" kern="1200" cap="none" spc="0" normalizeH="0" baseline="0" dirty="0">
                <a:ln>
                  <a:noFill/>
                </a:ln>
                <a:gradFill flip="none" rotWithShape="1">
                  <a:gsLst>
                    <a:gs pos="16000">
                      <a:schemeClr val="tx2"/>
                    </a:gs>
                    <a:gs pos="100000">
                      <a:srgbClr val="28A7DF"/>
                    </a:gs>
                  </a:gsLst>
                  <a:lin ang="1800000" scaled="0"/>
                  <a:tileRect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dirty="0" smtClean="0"/>
              <a:t>Slide Title Goes Here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46888" y="1600200"/>
            <a:ext cx="4005072" cy="3749040"/>
          </a:xfrm>
        </p:spPr>
        <p:txBody>
          <a:bodyPr anchor="ctr" anchorCtr="0">
            <a:normAutofit/>
          </a:bodyPr>
          <a:lstStyle>
            <a:lvl1pPr marL="0" indent="0">
              <a:buFontTx/>
              <a:buNone/>
              <a:defRPr sz="2400" baseline="0">
                <a:solidFill>
                  <a:schemeClr val="tx1">
                    <a:lumMod val="75000"/>
                  </a:schemeClr>
                </a:solidFill>
                <a:latin typeface="+mj-lt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Simple text goes here and can wrap to accommodate more lines of information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4873752" y="1947672"/>
            <a:ext cx="3429000" cy="2990088"/>
          </a:xfrm>
        </p:spPr>
        <p:txBody>
          <a:bodyPr anchor="ctr" anchorCtr="1"/>
          <a:lstStyle>
            <a:lvl1pPr algn="ctr">
              <a:buFontTx/>
              <a:buNone/>
              <a:defRPr>
                <a:latin typeface="+mj-lt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9702" y="5430244"/>
            <a:ext cx="8558698" cy="838200"/>
          </a:xfrm>
        </p:spPr>
        <p:txBody>
          <a:bodyPr vert="horz" lIns="82296" tIns="45720" rIns="82296" bIns="45720" rtlCol="0" anchor="b" anchorCtr="0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kumimoji="0" lang="en-US" sz="3600" b="0" i="0" u="none" strike="noStrike" kern="1200" cap="none" spc="0" normalizeH="0" baseline="0" dirty="0">
                <a:ln>
                  <a:noFill/>
                </a:ln>
                <a:gradFill flip="none" rotWithShape="1">
                  <a:gsLst>
                    <a:gs pos="16000">
                      <a:schemeClr val="tx2"/>
                    </a:gs>
                    <a:gs pos="100000">
                      <a:srgbClr val="28A7DF"/>
                    </a:gs>
                  </a:gsLst>
                  <a:lin ang="1800000" scaled="0"/>
                  <a:tileRect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dirty="0" smtClean="0"/>
              <a:t>Slide Title Goes Here</a:t>
            </a:r>
            <a:endParaRPr lang="en-US" dirty="0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93776" y="5852160"/>
            <a:ext cx="8112126" cy="384175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rgbClr val="493B93"/>
                </a:solidFill>
                <a:latin typeface="+mj-lt"/>
                <a:ea typeface="+mn-ea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 dirty="0" smtClean="0"/>
              <a:t>Presenter Name and Title Go Here</a:t>
            </a:r>
            <a:endParaRPr lang="en-US" dirty="0"/>
          </a:p>
        </p:txBody>
      </p:sp>
      <p:sp>
        <p:nvSpPr>
          <p:cNvPr id="27" name="Rectangle 3"/>
          <p:cNvSpPr>
            <a:spLocks noChangeArrowheads="1"/>
          </p:cNvSpPr>
          <p:nvPr/>
        </p:nvSpPr>
        <p:spPr bwMode="white">
          <a:xfrm>
            <a:off x="0" y="0"/>
            <a:ext cx="9144000" cy="177800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>
              <a:latin typeface="+mj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19456" y="649224"/>
            <a:ext cx="8112125" cy="4480560"/>
          </a:xfrm>
        </p:spPr>
        <p:txBody>
          <a:bodyPr/>
          <a:lstStyle>
            <a:lvl1pPr marL="236538" indent="-236538" algn="l" defTabSz="914400" rtl="0" eaLnBrk="1" latinLnBrk="0" hangingPunct="1">
              <a:lnSpc>
                <a:spcPts val="5200"/>
              </a:lnSpc>
              <a:spcBef>
                <a:spcPct val="20000"/>
              </a:spcBef>
              <a:buClr>
                <a:schemeClr val="tx1"/>
              </a:buClr>
              <a:buFont typeface="Arial" pitchFamily="34" charset="0"/>
              <a:buNone/>
              <a:defRPr kumimoji="0" lang="en-US" sz="5400" b="0" i="0" u="none" strike="noStrike" kern="1200" cap="none" spc="0" normalizeH="0" baseline="0" dirty="0">
                <a:ln>
                  <a:noFill/>
                </a:ln>
                <a:gradFill flip="none" rotWithShape="1">
                  <a:gsLst>
                    <a:gs pos="16000">
                      <a:srgbClr val="6B308D">
                        <a:lumMod val="80000"/>
                        <a:lumOff val="20000"/>
                      </a:srgbClr>
                    </a:gs>
                    <a:gs pos="100000">
                      <a:srgbClr val="28A7DF"/>
                    </a:gs>
                  </a:gsLst>
                  <a:lin ang="1800000" scaled="0"/>
                  <a:tileRect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dirty="0" smtClean="0"/>
              <a:t>“Format large quotes using this slide layout. Be sure to cite your source below.”</a:t>
            </a:r>
            <a:endParaRPr lang="en-US" dirty="0"/>
          </a:p>
        </p:txBody>
      </p:sp>
      <p:sp>
        <p:nvSpPr>
          <p:cNvPr id="49" name="Rectangle 3"/>
          <p:cNvSpPr>
            <a:spLocks noChangeArrowheads="1"/>
          </p:cNvSpPr>
          <p:nvPr/>
        </p:nvSpPr>
        <p:spPr bwMode="hidden">
          <a:xfrm>
            <a:off x="0" y="0"/>
            <a:ext cx="9144000" cy="177800"/>
          </a:xfrm>
          <a:prstGeom prst="rect">
            <a:avLst/>
          </a:prstGeom>
          <a:solidFill>
            <a:srgbClr val="FFFFFF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>
              <a:latin typeface="+mj-lt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37744" y="484632"/>
            <a:ext cx="8755128" cy="4372131"/>
          </a:xfrm>
        </p:spPr>
        <p:txBody>
          <a:bodyPr anchor="b" anchorCtr="0"/>
          <a:lstStyle>
            <a:lvl1pPr marL="228600" indent="-228600">
              <a:buFont typeface="Arial" pitchFamily="34" charset="0"/>
              <a:buChar char="“"/>
              <a:defRPr sz="6000" spc="-2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Format large quotes using this slide layout. Be sure to cite your source below.”</a:t>
            </a:r>
            <a:endParaRPr lang="en-US" dirty="0"/>
          </a:p>
        </p:txBody>
      </p:sp>
      <p:sp>
        <p:nvSpPr>
          <p:cNvPr id="28" name="Rectangle 5"/>
          <p:cNvSpPr>
            <a:spLocks noChangeArrowheads="1"/>
          </p:cNvSpPr>
          <p:nvPr/>
        </p:nvSpPr>
        <p:spPr bwMode="ltGray">
          <a:xfrm>
            <a:off x="7762659" y="6584513"/>
            <a:ext cx="812991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r>
              <a:rPr lang="en-US" sz="600" dirty="0">
                <a:solidFill>
                  <a:schemeClr val="bg1"/>
                </a:solidFill>
                <a:latin typeface="+mj-lt"/>
              </a:rPr>
              <a:t>Cisco </a:t>
            </a:r>
            <a:r>
              <a:rPr lang="en-US" sz="600" dirty="0" smtClean="0">
                <a:solidFill>
                  <a:schemeClr val="bg1"/>
                </a:solidFill>
                <a:latin typeface="+mj-lt"/>
              </a:rPr>
              <a:t>Public</a:t>
            </a:r>
            <a:endParaRPr lang="en-US" sz="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0248" y="5358903"/>
            <a:ext cx="8574685" cy="614362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24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</a:pPr>
            <a:r>
              <a:rPr lang="en-US" dirty="0" smtClean="0"/>
              <a:t>Source</a:t>
            </a:r>
            <a:endParaRPr lang="en-US" dirty="0"/>
          </a:p>
        </p:txBody>
      </p:sp>
      <p:sp>
        <p:nvSpPr>
          <p:cNvPr id="21" name="Rectangle 4"/>
          <p:cNvSpPr>
            <a:spLocks noChangeArrowheads="1"/>
          </p:cNvSpPr>
          <p:nvPr userDrawn="1"/>
        </p:nvSpPr>
        <p:spPr bwMode="ltGray">
          <a:xfrm>
            <a:off x="251373" y="6586246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n-US" sz="600" dirty="0" smtClean="0">
                <a:solidFill>
                  <a:srgbClr val="FFFFFF"/>
                </a:solidFill>
                <a:latin typeface="+mj-lt"/>
              </a:rPr>
              <a:t>© 2013 Cisco and/or its affiliates. All rights reserved.</a:t>
            </a:r>
            <a:endParaRPr lang="en-US" sz="600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22" name="Rectangle 7"/>
          <p:cNvSpPr>
            <a:spLocks noChangeArrowheads="1"/>
          </p:cNvSpPr>
          <p:nvPr userDrawn="1"/>
        </p:nvSpPr>
        <p:spPr bwMode="ltGray">
          <a:xfrm>
            <a:off x="8639981" y="6580408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DFCF27A5-1A5B-48D3-A060-2758FFBB1ADD}" type="slidenum">
              <a:rPr lang="en-US" sz="600">
                <a:solidFill>
                  <a:schemeClr val="bg1"/>
                </a:solidFill>
                <a:latin typeface="+mj-lt"/>
              </a:rPr>
              <a:pPr algn="r" defTabSz="814388">
                <a:lnSpc>
                  <a:spcPct val="100000"/>
                </a:lnSpc>
              </a:pPr>
              <a:t>‹#›</a:t>
            </a:fld>
            <a:endParaRPr lang="en-US" sz="6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orytel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29702" y="1918741"/>
            <a:ext cx="4117446" cy="3020518"/>
          </a:xfrm>
        </p:spPr>
        <p:txBody>
          <a:bodyPr vert="horz" lIns="82296" tIns="45720" rIns="82296" bIns="45720" rtlCol="0" anchor="ctr" anchorCtr="0">
            <a:noAutofit/>
          </a:bodyPr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  <a:defRPr kumimoji="0" lang="en-US" sz="5400" b="0" i="0" u="none" strike="noStrike" kern="1200" cap="none" spc="0" normalizeH="0" baseline="0" dirty="0">
                <a:ln>
                  <a:noFill/>
                </a:ln>
                <a:gradFill flip="none" rotWithShape="1">
                  <a:gsLst>
                    <a:gs pos="16000">
                      <a:srgbClr val="6B308D">
                        <a:lumMod val="80000"/>
                        <a:lumOff val="20000"/>
                      </a:srgbClr>
                    </a:gs>
                    <a:gs pos="100000">
                      <a:srgbClr val="28A7DF"/>
                    </a:gs>
                  </a:gsLst>
                  <a:lin ang="1800000" scaled="0"/>
                  <a:tileRect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dirty="0" smtClean="0"/>
              <a:t>Telling Shared Experiences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922519" y="777667"/>
            <a:ext cx="3895344" cy="5287676"/>
          </a:xfrm>
        </p:spPr>
        <p:txBody>
          <a:bodyPr anchor="ctr" anchorCtr="0">
            <a:normAutofit/>
          </a:bodyPr>
          <a:lstStyle>
            <a:lvl1pPr marL="0" indent="0">
              <a:buFontTx/>
              <a:buNone/>
              <a:defRPr lang="en-US" sz="2000" kern="1200" dirty="0">
                <a:solidFill>
                  <a:srgbClr val="493B93"/>
                </a:solidFill>
                <a:latin typeface="+mj-lt"/>
                <a:ea typeface="+mn-ea"/>
                <a:cs typeface="+mn-cs"/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marL="0" lvl="0" indent="0" algn="l" defTabSz="914400" rtl="0" eaLnBrk="1" latinLnBrk="0" hangingPunct="1">
              <a:lnSpc>
                <a:spcPts val="2400"/>
              </a:lnSpc>
              <a:spcBef>
                <a:spcPts val="0"/>
              </a:spcBef>
              <a:buClr>
                <a:srgbClr val="435153"/>
              </a:buClr>
              <a:buFont typeface="Arial" pitchFamily="34" charset="0"/>
              <a:buNone/>
            </a:pPr>
            <a:r>
              <a:rPr lang="en-US" dirty="0" smtClean="0"/>
              <a:t>Tell your story here</a:t>
            </a:r>
            <a:endParaRPr lang="en-US" dirty="0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4486587" y="777667"/>
            <a:ext cx="0" cy="5287676"/>
          </a:xfrm>
          <a:prstGeom prst="line">
            <a:avLst/>
          </a:prstGeom>
          <a:ln w="76200" cap="rnd">
            <a:gradFill>
              <a:gsLst>
                <a:gs pos="0">
                  <a:schemeClr val="tx1"/>
                </a:gs>
                <a:gs pos="50000">
                  <a:schemeClr val="accent4"/>
                </a:gs>
                <a:gs pos="100000">
                  <a:schemeClr val="tx2"/>
                </a:gs>
              </a:gsLst>
              <a:lin ang="12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1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1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6382" y="4464066"/>
            <a:ext cx="3657600" cy="384721"/>
          </a:xfrm>
        </p:spPr>
        <p:txBody>
          <a:bodyPr>
            <a:spAutoFit/>
          </a:bodyPr>
          <a:lstStyle>
            <a:lvl1pPr marL="0" marR="0" indent="0" algn="l" defTabSz="914400" rtl="0" eaLnBrk="1" fontAlgn="auto" latinLnBrk="0" hangingPunct="1">
              <a:lnSpc>
                <a:spcPct val="95000"/>
              </a:lnSpc>
              <a:spcBef>
                <a:spcPct val="20000"/>
              </a:spcBef>
              <a:spcAft>
                <a:spcPts val="0"/>
              </a:spcAft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ct val="20000"/>
              </a:spcBef>
              <a:spcAft>
                <a:spcPts val="0"/>
              </a:spcAft>
              <a:buClr>
                <a:srgbClr val="92D050"/>
              </a:buClr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Speaker Name</a:t>
            </a:r>
          </a:p>
        </p:txBody>
      </p:sp>
      <p:sp>
        <p:nvSpPr>
          <p:cNvPr id="50" name="Title 1"/>
          <p:cNvSpPr>
            <a:spLocks noGrp="1"/>
          </p:cNvSpPr>
          <p:nvPr>
            <p:ph type="ctrTitle" hasCustomPrompt="1"/>
          </p:nvPr>
        </p:nvSpPr>
        <p:spPr>
          <a:xfrm>
            <a:off x="221393" y="1248229"/>
            <a:ext cx="8112125" cy="2907239"/>
          </a:xfrm>
        </p:spPr>
        <p:txBody>
          <a:bodyPr/>
          <a:lstStyle>
            <a:lvl1pPr algn="l" defTabSz="914400" rtl="0" eaLnBrk="1" latinLnBrk="0" hangingPunct="1">
              <a:lnSpc>
                <a:spcPts val="6200"/>
              </a:lnSpc>
              <a:spcBef>
                <a:spcPct val="0"/>
              </a:spcBef>
              <a:buNone/>
              <a:defRPr lang="en-US" sz="5400" b="0" kern="1200" dirty="0">
                <a:solidFill>
                  <a:schemeClr val="bg1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dirty="0" smtClean="0"/>
              <a:t>Presentation Title Goes Here</a:t>
            </a:r>
            <a:endParaRPr lang="en-US" dirty="0"/>
          </a:p>
        </p:txBody>
      </p:sp>
      <p:pic>
        <p:nvPicPr>
          <p:cNvPr id="44" name="Picture 2"/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12068" y="330200"/>
            <a:ext cx="2889136" cy="4803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6383" y="4862154"/>
            <a:ext cx="3657600" cy="355482"/>
          </a:xfrm>
        </p:spPr>
        <p:txBody>
          <a:bodyPr wrap="square">
            <a:spAutoFit/>
          </a:bodyPr>
          <a:lstStyle>
            <a:lvl1pPr marL="0" indent="0"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Speaker Title</a:t>
            </a:r>
            <a:endParaRPr 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236382" y="5231003"/>
            <a:ext cx="3657600" cy="297004"/>
          </a:xfrm>
        </p:spPr>
        <p:txBody>
          <a:bodyPr>
            <a:spAutoFit/>
          </a:bodyPr>
          <a:lstStyle>
            <a:lvl1pPr marL="0" indent="0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Date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0477232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6383" y="4279392"/>
            <a:ext cx="4684867" cy="384175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ct val="2000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kumimoji="0" lang="en-US" sz="2000" b="0" i="0" u="none" strike="noStrike" kern="1200" cap="none" spc="0" normalizeH="0" baseline="0" dirty="0">
                <a:ln>
                  <a:noFill/>
                </a:ln>
                <a:solidFill>
                  <a:srgbClr val="493B93"/>
                </a:solidFill>
                <a:effectLst/>
                <a:uLnTx/>
                <a:uFillTx/>
                <a:latin typeface="+mj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</a:pPr>
            <a:r>
              <a:rPr lang="en-US" dirty="0" smtClean="0"/>
              <a:t>Presenter Name and Title Go Here</a:t>
            </a:r>
            <a:endParaRPr lang="en-US" dirty="0"/>
          </a:p>
        </p:txBody>
      </p:sp>
      <p:sp>
        <p:nvSpPr>
          <p:cNvPr id="27" name="Rectangle 3"/>
          <p:cNvSpPr>
            <a:spLocks noChangeArrowheads="1"/>
          </p:cNvSpPr>
          <p:nvPr/>
        </p:nvSpPr>
        <p:spPr bwMode="white">
          <a:xfrm>
            <a:off x="0" y="0"/>
            <a:ext cx="9144000" cy="177800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>
              <a:latin typeface="+mj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08693" y="3282696"/>
            <a:ext cx="4712557" cy="1022350"/>
          </a:xfrm>
        </p:spPr>
        <p:txBody>
          <a:bodyPr vert="horz" lIns="82296" tIns="45720" rIns="82296" bIns="45720" rtlCol="0" anchor="b" anchorCtr="0">
            <a:noAutofit/>
          </a:bodyPr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  <a:defRPr lang="en-US" sz="6000" b="0" kern="1200" spc="0" dirty="0">
                <a:gradFill flip="none" rotWithShape="1">
                  <a:gsLst>
                    <a:gs pos="16000">
                      <a:srgbClr val="6B308D">
                        <a:lumMod val="80000"/>
                        <a:lumOff val="20000"/>
                      </a:srgbClr>
                    </a:gs>
                    <a:gs pos="100000">
                      <a:srgbClr val="28A7DF"/>
                    </a:gs>
                  </a:gsLst>
                  <a:lin ang="1800000" scaled="0"/>
                  <a:tileRect/>
                </a:gradFill>
                <a:latin typeface="+mj-lt"/>
                <a:ea typeface="+mj-ea"/>
                <a:cs typeface="Arial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</a:pPr>
            <a:r>
              <a:rPr lang="en-US" dirty="0" smtClean="0"/>
              <a:t>Demo Title</a:t>
            </a:r>
            <a:endParaRPr lang="en-US" dirty="0"/>
          </a:p>
        </p:txBody>
      </p:sp>
      <p:sp>
        <p:nvSpPr>
          <p:cNvPr id="49" name="Rectangle 3"/>
          <p:cNvSpPr>
            <a:spLocks noChangeArrowheads="1"/>
          </p:cNvSpPr>
          <p:nvPr/>
        </p:nvSpPr>
        <p:spPr bwMode="hidden">
          <a:xfrm>
            <a:off x="0" y="0"/>
            <a:ext cx="9144000" cy="177800"/>
          </a:xfrm>
          <a:prstGeom prst="rect">
            <a:avLst/>
          </a:prstGeom>
          <a:solidFill>
            <a:srgbClr val="FFFFFF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>
              <a:latin typeface="+mj-lt"/>
            </a:endParaRPr>
          </a:p>
        </p:txBody>
      </p:sp>
      <p:sp>
        <p:nvSpPr>
          <p:cNvPr id="31" name="Picture Placeholder 30"/>
          <p:cNvSpPr>
            <a:spLocks noGrp="1"/>
          </p:cNvSpPr>
          <p:nvPr>
            <p:ph type="pic" sz="quarter" idx="10" hasCustomPrompt="1"/>
          </p:nvPr>
        </p:nvSpPr>
        <p:spPr>
          <a:xfrm>
            <a:off x="5540375" y="1917700"/>
            <a:ext cx="2676525" cy="2889250"/>
          </a:xfrm>
        </p:spPr>
        <p:txBody>
          <a:bodyPr anchor="ctr" anchorCtr="1"/>
          <a:lstStyle>
            <a:lvl1pPr algn="ctr">
              <a:buFontTx/>
              <a:buNone/>
              <a:defRPr>
                <a:latin typeface="+mj-lt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ingle photo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9" name="Rectangle 28"/>
          <p:cNvSpPr/>
          <p:nvPr/>
        </p:nvSpPr>
        <p:spPr>
          <a:xfrm>
            <a:off x="1891875" y="795528"/>
            <a:ext cx="5349240" cy="4005072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23" name="Rectangle 22"/>
          <p:cNvSpPr/>
          <p:nvPr userDrawn="1"/>
        </p:nvSpPr>
        <p:spPr>
          <a:xfrm>
            <a:off x="1891874" y="4794352"/>
            <a:ext cx="5347552" cy="99637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143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 hasCustomPrompt="1"/>
          </p:nvPr>
        </p:nvSpPr>
        <p:spPr>
          <a:xfrm>
            <a:off x="1900238" y="795528"/>
            <a:ext cx="5329238" cy="4005072"/>
          </a:xfrm>
          <a:solidFill>
            <a:schemeClr val="bg1">
              <a:alpha val="30000"/>
            </a:schemeClr>
          </a:solidFill>
          <a:ln>
            <a:solidFill>
              <a:srgbClr val="FFFFFF"/>
            </a:solidFill>
          </a:ln>
        </p:spPr>
        <p:txBody>
          <a:bodyPr anchor="ctr" anchorCtr="0"/>
          <a:lstStyle>
            <a:lvl1pPr algn="ctr">
              <a:buFontTx/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2065871" y="4873438"/>
            <a:ext cx="5074070" cy="838200"/>
          </a:xfrm>
        </p:spPr>
        <p:txBody>
          <a:bodyPr anchor="ctr"/>
          <a:lstStyle>
            <a:lvl1pPr>
              <a:defRPr sz="2600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Rectangle 5"/>
          <p:cNvSpPr>
            <a:spLocks noChangeArrowheads="1"/>
          </p:cNvSpPr>
          <p:nvPr userDrawn="1"/>
        </p:nvSpPr>
        <p:spPr bwMode="ltGray">
          <a:xfrm>
            <a:off x="7762659" y="6584513"/>
            <a:ext cx="812991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r>
              <a:rPr lang="en-US" sz="600" dirty="0">
                <a:solidFill>
                  <a:schemeClr val="bg1"/>
                </a:solidFill>
                <a:latin typeface="+mj-lt"/>
              </a:rPr>
              <a:t>Cisco </a:t>
            </a:r>
            <a:r>
              <a:rPr lang="en-US" sz="600" dirty="0" smtClean="0">
                <a:solidFill>
                  <a:schemeClr val="bg1"/>
                </a:solidFill>
                <a:latin typeface="+mj-lt"/>
              </a:rPr>
              <a:t>Public</a:t>
            </a:r>
            <a:endParaRPr lang="en-US" sz="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Rectangle 4"/>
          <p:cNvSpPr>
            <a:spLocks noChangeArrowheads="1"/>
          </p:cNvSpPr>
          <p:nvPr userDrawn="1"/>
        </p:nvSpPr>
        <p:spPr bwMode="ltGray">
          <a:xfrm>
            <a:off x="251373" y="6586246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n-US" sz="600" dirty="0" smtClean="0">
                <a:solidFill>
                  <a:srgbClr val="FFFFFF"/>
                </a:solidFill>
                <a:latin typeface="+mj-lt"/>
              </a:rPr>
              <a:t>© 2013 Cisco and/or its affiliates. All rights reserved.</a:t>
            </a:r>
            <a:endParaRPr lang="en-US" sz="600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12" name="Rectangle 7"/>
          <p:cNvSpPr>
            <a:spLocks noChangeArrowheads="1"/>
          </p:cNvSpPr>
          <p:nvPr userDrawn="1"/>
        </p:nvSpPr>
        <p:spPr bwMode="ltGray">
          <a:xfrm>
            <a:off x="8639981" y="6580408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DFCF27A5-1A5B-48D3-A060-2758FFBB1ADD}" type="slidenum">
              <a:rPr lang="en-US" sz="600">
                <a:solidFill>
                  <a:schemeClr val="bg1"/>
                </a:solidFill>
                <a:latin typeface="+mj-lt"/>
              </a:rPr>
              <a:pPr algn="r" defTabSz="814388">
                <a:lnSpc>
                  <a:spcPct val="100000"/>
                </a:lnSpc>
              </a:pPr>
              <a:t>‹#›</a:t>
            </a:fld>
            <a:endParaRPr lang="en-US" sz="6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mall photo_top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2" name="Rectangle 31"/>
          <p:cNvSpPr/>
          <p:nvPr/>
        </p:nvSpPr>
        <p:spPr>
          <a:xfrm>
            <a:off x="338328" y="310896"/>
            <a:ext cx="3273552" cy="2459736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 hasCustomPrompt="1"/>
          </p:nvPr>
        </p:nvSpPr>
        <p:spPr>
          <a:xfrm>
            <a:off x="338328" y="310896"/>
            <a:ext cx="3273552" cy="2459736"/>
          </a:xfrm>
          <a:solidFill>
            <a:schemeClr val="bg1">
              <a:alpha val="30000"/>
            </a:schemeClr>
          </a:solidFill>
          <a:ln>
            <a:solidFill>
              <a:srgbClr val="FFFFFF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229703" y="3429000"/>
            <a:ext cx="7009298" cy="1421928"/>
          </a:xfrm>
        </p:spPr>
        <p:txBody>
          <a:bodyPr anchor="t">
            <a:spAutoFit/>
          </a:bodyPr>
          <a:lstStyle>
            <a:lvl1pPr marL="0" marR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Large photo </a:t>
            </a:r>
            <a:br>
              <a:rPr lang="en-US" dirty="0" smtClean="0"/>
            </a:br>
            <a:r>
              <a:rPr lang="en-US" dirty="0" smtClean="0"/>
              <a:t>caption here.</a:t>
            </a:r>
          </a:p>
        </p:txBody>
      </p:sp>
      <p:sp>
        <p:nvSpPr>
          <p:cNvPr id="7" name="Rectangle 5"/>
          <p:cNvSpPr>
            <a:spLocks noChangeArrowheads="1"/>
          </p:cNvSpPr>
          <p:nvPr userDrawn="1"/>
        </p:nvSpPr>
        <p:spPr bwMode="ltGray">
          <a:xfrm>
            <a:off x="7762659" y="6584513"/>
            <a:ext cx="812991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r>
              <a:rPr lang="en-US" sz="600" dirty="0">
                <a:solidFill>
                  <a:schemeClr val="bg1"/>
                </a:solidFill>
                <a:latin typeface="+mj-lt"/>
              </a:rPr>
              <a:t>Cisco </a:t>
            </a:r>
            <a:r>
              <a:rPr lang="en-US" sz="600" dirty="0" smtClean="0">
                <a:solidFill>
                  <a:schemeClr val="bg1"/>
                </a:solidFill>
                <a:latin typeface="+mj-lt"/>
              </a:rPr>
              <a:t>Public</a:t>
            </a:r>
            <a:endParaRPr lang="en-US" sz="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Rectangle 4"/>
          <p:cNvSpPr>
            <a:spLocks noChangeArrowheads="1"/>
          </p:cNvSpPr>
          <p:nvPr userDrawn="1"/>
        </p:nvSpPr>
        <p:spPr bwMode="ltGray">
          <a:xfrm>
            <a:off x="251373" y="6586246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n-US" sz="600" dirty="0" smtClean="0">
                <a:solidFill>
                  <a:srgbClr val="FFFFFF"/>
                </a:solidFill>
                <a:latin typeface="+mj-lt"/>
              </a:rPr>
              <a:t>© 2013 Cisco and/or its affiliates. All rights reserved.</a:t>
            </a:r>
            <a:endParaRPr lang="en-US" sz="600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11" name="Rectangle 7"/>
          <p:cNvSpPr>
            <a:spLocks noChangeArrowheads="1"/>
          </p:cNvSpPr>
          <p:nvPr userDrawn="1"/>
        </p:nvSpPr>
        <p:spPr bwMode="ltGray">
          <a:xfrm>
            <a:off x="8639981" y="6580408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DFCF27A5-1A5B-48D3-A060-2758FFBB1ADD}" type="slidenum">
              <a:rPr lang="en-US" sz="600">
                <a:solidFill>
                  <a:schemeClr val="bg1"/>
                </a:solidFill>
                <a:latin typeface="+mj-lt"/>
              </a:rPr>
              <a:pPr algn="r" defTabSz="814388">
                <a:lnSpc>
                  <a:spcPct val="100000"/>
                </a:lnSpc>
              </a:pPr>
              <a:t>‹#›</a:t>
            </a:fld>
            <a:endParaRPr lang="en-US" sz="6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ortrait photo_right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0" name="Rectangle 39"/>
          <p:cNvSpPr/>
          <p:nvPr/>
        </p:nvSpPr>
        <p:spPr>
          <a:xfrm>
            <a:off x="4992624" y="859536"/>
            <a:ext cx="3630168" cy="502920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 hasCustomPrompt="1"/>
          </p:nvPr>
        </p:nvSpPr>
        <p:spPr>
          <a:xfrm>
            <a:off x="4992624" y="859536"/>
            <a:ext cx="3630168" cy="5029200"/>
          </a:xfrm>
          <a:solidFill>
            <a:schemeClr val="bg1">
              <a:alpha val="30000"/>
            </a:schemeClr>
          </a:solidFill>
          <a:ln>
            <a:solidFill>
              <a:srgbClr val="FFFFFF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anchor="ctr" anchorCtr="0"/>
          <a:lstStyle>
            <a:lvl1pPr algn="ctr">
              <a:buFontTx/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229703" y="728972"/>
            <a:ext cx="4349918" cy="1089529"/>
          </a:xfrm>
        </p:spPr>
        <p:txBody>
          <a:bodyPr anchor="t">
            <a:spAutoFit/>
          </a:bodyPr>
          <a:lstStyle>
            <a:lvl1pPr>
              <a:lnSpc>
                <a:spcPct val="90000"/>
              </a:lnSpc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Rectangle 5"/>
          <p:cNvSpPr>
            <a:spLocks noChangeArrowheads="1"/>
          </p:cNvSpPr>
          <p:nvPr userDrawn="1"/>
        </p:nvSpPr>
        <p:spPr bwMode="ltGray">
          <a:xfrm>
            <a:off x="7762659" y="6584513"/>
            <a:ext cx="812991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r>
              <a:rPr lang="en-US" sz="600" dirty="0">
                <a:solidFill>
                  <a:schemeClr val="bg1"/>
                </a:solidFill>
                <a:latin typeface="+mj-lt"/>
              </a:rPr>
              <a:t>Cisco </a:t>
            </a:r>
            <a:r>
              <a:rPr lang="en-US" sz="600" dirty="0" smtClean="0">
                <a:solidFill>
                  <a:schemeClr val="bg1"/>
                </a:solidFill>
                <a:latin typeface="+mj-lt"/>
              </a:rPr>
              <a:t>Public</a:t>
            </a:r>
            <a:endParaRPr lang="en-US" sz="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Rectangle 4"/>
          <p:cNvSpPr>
            <a:spLocks noChangeArrowheads="1"/>
          </p:cNvSpPr>
          <p:nvPr userDrawn="1"/>
        </p:nvSpPr>
        <p:spPr bwMode="ltGray">
          <a:xfrm>
            <a:off x="251373" y="6586246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n-US" sz="600" dirty="0" smtClean="0">
                <a:solidFill>
                  <a:srgbClr val="FFFFFF"/>
                </a:solidFill>
                <a:latin typeface="+mj-lt"/>
              </a:rPr>
              <a:t>© 2013 Cisco and/or its affiliates. All rights reserved.</a:t>
            </a:r>
            <a:endParaRPr lang="en-US" sz="600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11" name="Rectangle 7"/>
          <p:cNvSpPr>
            <a:spLocks noChangeArrowheads="1"/>
          </p:cNvSpPr>
          <p:nvPr userDrawn="1"/>
        </p:nvSpPr>
        <p:spPr bwMode="ltGray">
          <a:xfrm>
            <a:off x="8639981" y="6580408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DFCF27A5-1A5B-48D3-A060-2758FFBB1ADD}" type="slidenum">
              <a:rPr lang="en-US" sz="600">
                <a:solidFill>
                  <a:schemeClr val="bg1"/>
                </a:solidFill>
                <a:latin typeface="+mj-lt"/>
              </a:rPr>
              <a:pPr algn="r" defTabSz="814388">
                <a:lnSpc>
                  <a:spcPct val="100000"/>
                </a:lnSpc>
              </a:pPr>
              <a:t>‹#›</a:t>
            </a:fld>
            <a:endParaRPr lang="en-US" sz="6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Multipl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3668713" y="311149"/>
            <a:ext cx="3268136" cy="2660652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49" name="Picture Placeholder 25"/>
          <p:cNvSpPr>
            <a:spLocks noGrp="1"/>
          </p:cNvSpPr>
          <p:nvPr>
            <p:ph type="pic" sz="quarter" idx="11" hasCustomPrompt="1"/>
          </p:nvPr>
        </p:nvSpPr>
        <p:spPr>
          <a:xfrm>
            <a:off x="3668989" y="311149"/>
            <a:ext cx="3267861" cy="2660652"/>
          </a:xfrm>
          <a:solidFill>
            <a:schemeClr val="bg1">
              <a:alpha val="30000"/>
            </a:schemeClr>
          </a:solidFill>
          <a:ln>
            <a:solidFill>
              <a:srgbClr val="FFFFFF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334963" y="311149"/>
            <a:ext cx="3258612" cy="2660652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 hasCustomPrompt="1"/>
          </p:nvPr>
        </p:nvSpPr>
        <p:spPr>
          <a:xfrm>
            <a:off x="320824" y="311149"/>
            <a:ext cx="3272751" cy="2660652"/>
          </a:xfrm>
          <a:solidFill>
            <a:schemeClr val="bg1">
              <a:alpha val="30000"/>
            </a:schemeClr>
          </a:solidFill>
          <a:ln>
            <a:solidFill>
              <a:srgbClr val="FFFFFF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7011988" y="311149"/>
            <a:ext cx="1806574" cy="1308101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51" name="Picture Placeholder 25"/>
          <p:cNvSpPr>
            <a:spLocks noGrp="1"/>
          </p:cNvSpPr>
          <p:nvPr>
            <p:ph type="pic" sz="quarter" idx="12" hasCustomPrompt="1"/>
          </p:nvPr>
        </p:nvSpPr>
        <p:spPr>
          <a:xfrm>
            <a:off x="7011988" y="311149"/>
            <a:ext cx="1806573" cy="1308101"/>
          </a:xfrm>
          <a:solidFill>
            <a:schemeClr val="bg1">
              <a:alpha val="30000"/>
            </a:schemeClr>
          </a:solidFill>
          <a:ln>
            <a:solidFill>
              <a:srgbClr val="FFFFFF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52" name="Rectangle 51"/>
          <p:cNvSpPr/>
          <p:nvPr/>
        </p:nvSpPr>
        <p:spPr>
          <a:xfrm>
            <a:off x="334963" y="3028951"/>
            <a:ext cx="2501965" cy="3458934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53" name="Picture Placeholder 25"/>
          <p:cNvSpPr>
            <a:spLocks noGrp="1"/>
          </p:cNvSpPr>
          <p:nvPr>
            <p:ph type="pic" sz="quarter" idx="13" hasCustomPrompt="1"/>
          </p:nvPr>
        </p:nvSpPr>
        <p:spPr>
          <a:xfrm>
            <a:off x="320824" y="3028951"/>
            <a:ext cx="2516104" cy="3458934"/>
          </a:xfrm>
          <a:solidFill>
            <a:schemeClr val="bg1">
              <a:alpha val="30000"/>
            </a:schemeClr>
          </a:solidFill>
          <a:ln>
            <a:solidFill>
              <a:srgbClr val="FFFFFF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2911476" y="3028951"/>
            <a:ext cx="4025374" cy="3458934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55" name="Picture Placeholder 25"/>
          <p:cNvSpPr>
            <a:spLocks noGrp="1"/>
          </p:cNvSpPr>
          <p:nvPr>
            <p:ph type="pic" sz="quarter" idx="14" hasCustomPrompt="1"/>
          </p:nvPr>
        </p:nvSpPr>
        <p:spPr>
          <a:xfrm>
            <a:off x="2908334" y="3028951"/>
            <a:ext cx="4028516" cy="3458934"/>
          </a:xfrm>
          <a:solidFill>
            <a:schemeClr val="bg1">
              <a:alpha val="30000"/>
            </a:schemeClr>
          </a:solidFill>
          <a:ln>
            <a:solidFill>
              <a:srgbClr val="FFFFFF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7011988" y="1683657"/>
            <a:ext cx="1806574" cy="3442153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57" name="Picture Placeholder 25"/>
          <p:cNvSpPr>
            <a:spLocks noGrp="1"/>
          </p:cNvSpPr>
          <p:nvPr>
            <p:ph type="pic" sz="quarter" idx="15" hasCustomPrompt="1"/>
          </p:nvPr>
        </p:nvSpPr>
        <p:spPr>
          <a:xfrm>
            <a:off x="7011988" y="1676400"/>
            <a:ext cx="1806573" cy="3449410"/>
          </a:xfrm>
          <a:solidFill>
            <a:schemeClr val="bg1">
              <a:alpha val="30000"/>
            </a:schemeClr>
          </a:solidFill>
          <a:ln>
            <a:solidFill>
              <a:srgbClr val="FFFFFF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58" name="Rectangle 57"/>
          <p:cNvSpPr/>
          <p:nvPr/>
        </p:nvSpPr>
        <p:spPr>
          <a:xfrm>
            <a:off x="7011988" y="5182960"/>
            <a:ext cx="1806574" cy="1304925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59" name="Picture Placeholder 25"/>
          <p:cNvSpPr>
            <a:spLocks noGrp="1"/>
          </p:cNvSpPr>
          <p:nvPr>
            <p:ph type="pic" sz="quarter" idx="16" hasCustomPrompt="1"/>
          </p:nvPr>
        </p:nvSpPr>
        <p:spPr>
          <a:xfrm>
            <a:off x="7011988" y="5182960"/>
            <a:ext cx="1806573" cy="1304925"/>
          </a:xfrm>
          <a:solidFill>
            <a:schemeClr val="bg1">
              <a:alpha val="30000"/>
            </a:schemeClr>
          </a:solidFill>
          <a:ln>
            <a:solidFill>
              <a:srgbClr val="FFFFFF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18" name="Rectangle 5"/>
          <p:cNvSpPr>
            <a:spLocks noChangeArrowheads="1"/>
          </p:cNvSpPr>
          <p:nvPr userDrawn="1"/>
        </p:nvSpPr>
        <p:spPr bwMode="ltGray">
          <a:xfrm>
            <a:off x="7762659" y="6584513"/>
            <a:ext cx="812991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r>
              <a:rPr lang="en-US" sz="600" dirty="0">
                <a:solidFill>
                  <a:schemeClr val="bg1"/>
                </a:solidFill>
                <a:latin typeface="+mj-lt"/>
              </a:rPr>
              <a:t>Cisco </a:t>
            </a:r>
            <a:r>
              <a:rPr lang="en-US" sz="600" dirty="0" smtClean="0">
                <a:solidFill>
                  <a:schemeClr val="bg1"/>
                </a:solidFill>
                <a:latin typeface="+mj-lt"/>
              </a:rPr>
              <a:t>Public</a:t>
            </a:r>
            <a:endParaRPr lang="en-US" sz="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0" name="Rectangle 4"/>
          <p:cNvSpPr>
            <a:spLocks noChangeArrowheads="1"/>
          </p:cNvSpPr>
          <p:nvPr userDrawn="1"/>
        </p:nvSpPr>
        <p:spPr bwMode="ltGray">
          <a:xfrm>
            <a:off x="251373" y="6586246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n-US" sz="600" dirty="0" smtClean="0">
                <a:solidFill>
                  <a:srgbClr val="FFFFFF"/>
                </a:solidFill>
                <a:latin typeface="+mj-lt"/>
              </a:rPr>
              <a:t>© 2013 Cisco and/or its affiliates. All rights reserved.</a:t>
            </a:r>
            <a:endParaRPr lang="en-US" sz="600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21" name="Rectangle 7"/>
          <p:cNvSpPr>
            <a:spLocks noChangeArrowheads="1"/>
          </p:cNvSpPr>
          <p:nvPr userDrawn="1"/>
        </p:nvSpPr>
        <p:spPr bwMode="ltGray">
          <a:xfrm>
            <a:off x="8639981" y="6580408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DFCF27A5-1A5B-48D3-A060-2758FFBB1ADD}" type="slidenum">
              <a:rPr lang="en-US" sz="600">
                <a:solidFill>
                  <a:schemeClr val="bg1"/>
                </a:solidFill>
                <a:latin typeface="+mj-lt"/>
              </a:rPr>
              <a:pPr algn="r" defTabSz="814388">
                <a:lnSpc>
                  <a:spcPct val="100000"/>
                </a:lnSpc>
              </a:pPr>
              <a:t>‹#›</a:t>
            </a:fld>
            <a:endParaRPr lang="en-US" sz="6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arge photo with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38328" y="310896"/>
            <a:ext cx="8476488" cy="6075390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n-lt"/>
            </a:endParaRP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333375" y="339924"/>
            <a:ext cx="8474869" cy="6054185"/>
          </a:xfrm>
          <a:ln>
            <a:solidFill>
              <a:srgbClr val="FFFFFF"/>
            </a:solidFill>
          </a:ln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baseline="0" dirty="0">
                <a:solidFill>
                  <a:srgbClr val="546568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 smtClean="0"/>
              <a:t>Photo placeholder</a:t>
            </a:r>
            <a:endParaRPr lang="en-US" dirty="0"/>
          </a:p>
        </p:txBody>
      </p:sp>
      <p:sp>
        <p:nvSpPr>
          <p:cNvPr id="11" name="Rectangle 5"/>
          <p:cNvSpPr>
            <a:spLocks noChangeArrowheads="1"/>
          </p:cNvSpPr>
          <p:nvPr userDrawn="1"/>
        </p:nvSpPr>
        <p:spPr bwMode="ltGray">
          <a:xfrm>
            <a:off x="7983399" y="6584512"/>
            <a:ext cx="592251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marL="0" algn="r" defTabSz="814388" rtl="0" eaLnBrk="1" latinLnBrk="0" hangingPunct="1">
              <a:lnSpc>
                <a:spcPct val="100000"/>
              </a:lnSpc>
            </a:pPr>
            <a:r>
              <a:rPr lang="en-US" sz="600" kern="1200" dirty="0">
                <a:solidFill>
                  <a:srgbClr val="808080"/>
                </a:solidFill>
                <a:latin typeface="+mj-lt"/>
                <a:ea typeface="+mn-ea"/>
                <a:cs typeface="+mn-cs"/>
              </a:rPr>
              <a:t>Cisco </a:t>
            </a:r>
            <a:r>
              <a:rPr lang="en-US" sz="600" kern="1200" dirty="0" smtClean="0">
                <a:solidFill>
                  <a:srgbClr val="808080"/>
                </a:solidFill>
                <a:latin typeface="+mj-lt"/>
                <a:ea typeface="+mn-ea"/>
                <a:cs typeface="+mn-cs"/>
              </a:rPr>
              <a:t>Public</a:t>
            </a:r>
            <a:endParaRPr lang="en-US" sz="600" kern="1200" dirty="0">
              <a:solidFill>
                <a:srgbClr val="808080"/>
              </a:solidFill>
              <a:latin typeface="+mj-lt"/>
              <a:ea typeface="+mn-ea"/>
              <a:cs typeface="+mn-cs"/>
            </a:endParaRPr>
          </a:p>
        </p:txBody>
      </p:sp>
      <p:sp>
        <p:nvSpPr>
          <p:cNvPr id="8" name="Rectangle 4"/>
          <p:cNvSpPr>
            <a:spLocks noChangeArrowheads="1"/>
          </p:cNvSpPr>
          <p:nvPr userDrawn="1"/>
        </p:nvSpPr>
        <p:spPr bwMode="ltGray">
          <a:xfrm>
            <a:off x="251373" y="6586246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n-US" sz="600" dirty="0" smtClean="0">
                <a:solidFill>
                  <a:srgbClr val="808080"/>
                </a:solidFill>
                <a:latin typeface="+mj-lt"/>
              </a:rPr>
              <a:t>© 2013 Cisco and/or its affiliates. All rights reserved.</a:t>
            </a:r>
            <a:endParaRPr lang="en-US" sz="600" dirty="0">
              <a:solidFill>
                <a:srgbClr val="808080"/>
              </a:solidFill>
              <a:latin typeface="+mj-lt"/>
            </a:endParaRPr>
          </a:p>
        </p:txBody>
      </p:sp>
      <p:sp>
        <p:nvSpPr>
          <p:cNvPr id="10" name="Rectangle 7"/>
          <p:cNvSpPr>
            <a:spLocks noChangeArrowheads="1"/>
          </p:cNvSpPr>
          <p:nvPr userDrawn="1"/>
        </p:nvSpPr>
        <p:spPr bwMode="ltGray">
          <a:xfrm>
            <a:off x="8639981" y="6580408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DFCF27A5-1A5B-48D3-A060-2758FFBB1ADD}" type="slidenum">
              <a:rPr lang="en-US" sz="600">
                <a:solidFill>
                  <a:srgbClr val="808080"/>
                </a:solidFill>
                <a:latin typeface="+mj-lt"/>
              </a:rPr>
              <a:pPr algn="r" defTabSz="814388">
                <a:lnSpc>
                  <a:spcPct val="100000"/>
                </a:lnSpc>
              </a:pPr>
              <a:t>‹#›</a:t>
            </a:fld>
            <a:endParaRPr lang="en-US" sz="600" dirty="0">
              <a:solidFill>
                <a:srgbClr val="808080"/>
              </a:solidFill>
              <a:latin typeface="+mj-lt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3375" y="6380780"/>
            <a:ext cx="8477250" cy="160471"/>
          </a:xfrm>
          <a:prstGeom prst="rect">
            <a:avLst/>
          </a:prstGeom>
          <a:noFill/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ble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-91440" y="-91440"/>
            <a:ext cx="9326880" cy="7040880"/>
          </a:xfrm>
        </p:spPr>
        <p:txBody>
          <a:bodyPr anchor="ctr" anchorCtr="1">
            <a:noAutofit/>
          </a:bodyPr>
          <a:lstStyle>
            <a:lvl1pPr algn="ctr">
              <a:buNone/>
              <a:defRPr>
                <a:latin typeface="+mj-lt"/>
              </a:defRPr>
            </a:lvl1pPr>
          </a:lstStyle>
          <a:p>
            <a:r>
              <a:rPr lang="en-US" dirty="0" smtClean="0"/>
              <a:t>Full bleed image placeholder</a:t>
            </a:r>
            <a:endParaRPr lang="en-US" dirty="0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tandard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1" name="Media Placeholder 20"/>
          <p:cNvSpPr>
            <a:spLocks noGrp="1"/>
          </p:cNvSpPr>
          <p:nvPr>
            <p:ph type="media" sz="quarter" idx="10" hasCustomPrompt="1"/>
          </p:nvPr>
        </p:nvSpPr>
        <p:spPr>
          <a:xfrm>
            <a:off x="2642616" y="777240"/>
            <a:ext cx="5897880" cy="4425696"/>
          </a:xfrm>
          <a:solidFill>
            <a:srgbClr val="000000"/>
          </a:solidFill>
          <a:ln>
            <a:noFill/>
          </a:ln>
          <a:effectLst>
            <a:innerShdw blurRad="419100">
              <a:prstClr val="black">
                <a:alpha val="47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800" kern="1200">
                <a:solidFill>
                  <a:schemeClr val="lt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Click icon to add video</a:t>
            </a:r>
            <a:endParaRPr lang="en-US" dirty="0"/>
          </a:p>
        </p:txBody>
      </p:sp>
      <p:pic>
        <p:nvPicPr>
          <p:cNvPr id="23" name="Picture 2"/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6148" y="6042098"/>
            <a:ext cx="2889136" cy="4803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_gradi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587" y="-1587"/>
            <a:ext cx="9144000" cy="6858000"/>
          </a:xfrm>
          <a:prstGeom prst="rect">
            <a:avLst/>
          </a:prstGeom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2361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6383" y="4464066"/>
            <a:ext cx="8110728" cy="384175"/>
          </a:xfr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>
            <a:normAutofit/>
          </a:bodyPr>
          <a:lstStyle>
            <a:lvl1pPr marL="0" indent="0" algn="l">
              <a:buNone/>
              <a:defRPr lang="en-US" sz="2000" kern="1200" dirty="0">
                <a:solidFill>
                  <a:srgbClr val="493B93"/>
                </a:solidFill>
                <a:latin typeface="+mj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</a:pPr>
            <a:r>
              <a:rPr lang="en-US" dirty="0" smtClean="0"/>
              <a:t>Presenter Name</a:t>
            </a:r>
            <a:endParaRPr lang="en-US" dirty="0"/>
          </a:p>
        </p:txBody>
      </p:sp>
      <p:sp>
        <p:nvSpPr>
          <p:cNvPr id="50" name="Title 1"/>
          <p:cNvSpPr>
            <a:spLocks noGrp="1"/>
          </p:cNvSpPr>
          <p:nvPr>
            <p:ph type="ctrTitle" hasCustomPrompt="1"/>
          </p:nvPr>
        </p:nvSpPr>
        <p:spPr>
          <a:xfrm>
            <a:off x="221393" y="1248229"/>
            <a:ext cx="8112125" cy="2907239"/>
          </a:xfrm>
        </p:spPr>
        <p:txBody>
          <a:bodyPr/>
          <a:lstStyle>
            <a:lvl1pPr marL="0" indent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  <a:defRPr lang="en-US" sz="6000" b="0" kern="1200" spc="0" dirty="0">
                <a:gradFill flip="none" rotWithShape="1">
                  <a:gsLst>
                    <a:gs pos="16000">
                      <a:srgbClr val="6B308D">
                        <a:lumMod val="80000"/>
                        <a:lumOff val="20000"/>
                      </a:srgbClr>
                    </a:gs>
                    <a:gs pos="100000">
                      <a:srgbClr val="28A7DF"/>
                    </a:gs>
                  </a:gsLst>
                  <a:lin ang="1800000" scaled="0"/>
                  <a:tileRect/>
                </a:gradFill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dirty="0" smtClean="0"/>
              <a:t>Presentation </a:t>
            </a:r>
            <a:br>
              <a:rPr lang="en-US" dirty="0" smtClean="0"/>
            </a:br>
            <a:r>
              <a:rPr lang="en-US" dirty="0" smtClean="0"/>
              <a:t>Title Goes Here</a:t>
            </a:r>
            <a:endParaRPr lang="en-US" dirty="0"/>
          </a:p>
        </p:txBody>
      </p:sp>
      <p:pic>
        <p:nvPicPr>
          <p:cNvPr id="51" name="Picture 4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3053" y="325971"/>
            <a:ext cx="2920207" cy="4855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6382" y="4862154"/>
            <a:ext cx="8110728" cy="355482"/>
          </a:xfrm>
        </p:spPr>
        <p:txBody>
          <a:bodyPr wrap="square">
            <a:spAutoFit/>
          </a:bodyPr>
          <a:lstStyle>
            <a:lvl1pPr marL="0" indent="0">
              <a:buFontTx/>
              <a:buNone/>
              <a:defRPr sz="1800">
                <a:solidFill>
                  <a:srgbClr val="493B93"/>
                </a:solidFill>
              </a:defRPr>
            </a:lvl1pPr>
          </a:lstStyle>
          <a:p>
            <a:pPr lvl="0"/>
            <a:r>
              <a:rPr lang="en-US" dirty="0" smtClean="0"/>
              <a:t>Speaker Title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236381" y="5231003"/>
            <a:ext cx="8110728" cy="297004"/>
          </a:xfrm>
        </p:spPr>
        <p:txBody>
          <a:bodyPr wrap="square">
            <a:spAutoFit/>
          </a:bodyPr>
          <a:lstStyle>
            <a:lvl1pPr marL="0" indent="0">
              <a:buFontTx/>
              <a:buNone/>
              <a:defRPr sz="1400">
                <a:solidFill>
                  <a:srgbClr val="493B93"/>
                </a:solidFill>
              </a:defRPr>
            </a:lvl1pPr>
          </a:lstStyle>
          <a:p>
            <a:pPr lvl="0"/>
            <a:r>
              <a:rPr lang="en-US" dirty="0" smtClean="0"/>
              <a:t>Date</a:t>
            </a:r>
            <a:endParaRPr lang="en-US" dirty="0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5"/>
          <p:cNvSpPr>
            <a:spLocks noChangeArrowheads="1"/>
          </p:cNvSpPr>
          <p:nvPr userDrawn="1"/>
        </p:nvSpPr>
        <p:spPr bwMode="ltGray">
          <a:xfrm>
            <a:off x="7983399" y="6584512"/>
            <a:ext cx="592251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marL="0" algn="r" defTabSz="814388" rtl="0" eaLnBrk="1" latinLnBrk="0" hangingPunct="1">
              <a:lnSpc>
                <a:spcPct val="100000"/>
              </a:lnSpc>
            </a:pPr>
            <a:r>
              <a:rPr lang="en-US" sz="600" kern="1200" dirty="0">
                <a:solidFill>
                  <a:srgbClr val="808080"/>
                </a:solidFill>
                <a:latin typeface="+mj-lt"/>
                <a:ea typeface="+mn-ea"/>
                <a:cs typeface="+mn-cs"/>
              </a:rPr>
              <a:t>Cisco </a:t>
            </a:r>
            <a:r>
              <a:rPr lang="en-US" sz="600" kern="1200" dirty="0" smtClean="0">
                <a:solidFill>
                  <a:srgbClr val="808080"/>
                </a:solidFill>
                <a:latin typeface="+mj-lt"/>
                <a:ea typeface="+mn-ea"/>
                <a:cs typeface="+mn-cs"/>
              </a:rPr>
              <a:t>Public</a:t>
            </a:r>
            <a:endParaRPr lang="en-US" sz="600" kern="1200" dirty="0">
              <a:solidFill>
                <a:srgbClr val="808080"/>
              </a:solidFill>
              <a:latin typeface="+mj-lt"/>
              <a:ea typeface="+mn-ea"/>
              <a:cs typeface="+mn-cs"/>
            </a:endParaRPr>
          </a:p>
        </p:txBody>
      </p:sp>
      <p:sp>
        <p:nvSpPr>
          <p:cNvPr id="5" name="Rectangle 4"/>
          <p:cNvSpPr>
            <a:spLocks noChangeArrowheads="1"/>
          </p:cNvSpPr>
          <p:nvPr userDrawn="1"/>
        </p:nvSpPr>
        <p:spPr bwMode="ltGray">
          <a:xfrm>
            <a:off x="251373" y="6586246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n-US" sz="600" dirty="0" smtClean="0">
                <a:solidFill>
                  <a:srgbClr val="808080"/>
                </a:solidFill>
                <a:latin typeface="+mj-lt"/>
              </a:rPr>
              <a:t>© 2013 Cisco and/or its affiliates. All rights reserved.</a:t>
            </a:r>
            <a:endParaRPr lang="en-US" sz="600" dirty="0">
              <a:solidFill>
                <a:srgbClr val="808080"/>
              </a:solidFill>
              <a:latin typeface="+mj-lt"/>
            </a:endParaRPr>
          </a:p>
        </p:txBody>
      </p:sp>
      <p:sp>
        <p:nvSpPr>
          <p:cNvPr id="6" name="Rectangle 7"/>
          <p:cNvSpPr>
            <a:spLocks noChangeArrowheads="1"/>
          </p:cNvSpPr>
          <p:nvPr userDrawn="1"/>
        </p:nvSpPr>
        <p:spPr bwMode="ltGray">
          <a:xfrm>
            <a:off x="8639981" y="6580408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DFCF27A5-1A5B-48D3-A060-2758FFBB1ADD}" type="slidenum">
              <a:rPr lang="en-US" sz="600">
                <a:solidFill>
                  <a:srgbClr val="808080"/>
                </a:solidFill>
                <a:latin typeface="+mj-lt"/>
              </a:rPr>
              <a:pPr algn="r" defTabSz="814388">
                <a:lnSpc>
                  <a:spcPct val="100000"/>
                </a:lnSpc>
              </a:pPr>
              <a:t>‹#›</a:t>
            </a:fld>
            <a:endParaRPr lang="en-US" sz="600" dirty="0">
              <a:solidFill>
                <a:srgbClr val="808080"/>
              </a:solidFill>
              <a:latin typeface="+mj-lt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_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587" y="-1587"/>
            <a:ext cx="9144000" cy="6858000"/>
          </a:xfrm>
          <a:prstGeom prst="rect">
            <a:avLst/>
          </a:prstGeom>
        </p:spPr>
      </p:pic>
      <p:sp>
        <p:nvSpPr>
          <p:cNvPr id="20" name="Rectangle 19"/>
          <p:cNvSpPr>
            <a:spLocks noChangeArrowheads="1"/>
          </p:cNvSpPr>
          <p:nvPr/>
        </p:nvSpPr>
        <p:spPr bwMode="black">
          <a:xfrm>
            <a:off x="4373702" y="5844550"/>
            <a:ext cx="41443" cy="157016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21" name="Freeform 20"/>
          <p:cNvSpPr>
            <a:spLocks/>
          </p:cNvSpPr>
          <p:nvPr/>
        </p:nvSpPr>
        <p:spPr bwMode="black">
          <a:xfrm>
            <a:off x="4615130" y="5840202"/>
            <a:ext cx="119991" cy="165712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1" y="80"/>
              </a:cxn>
              <a:cxn ang="0">
                <a:pos x="0" y="40"/>
              </a:cxn>
              <a:cxn ang="0">
                <a:pos x="41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8" y="23"/>
                  <a:pt x="51" y="20"/>
                  <a:pt x="42" y="20"/>
                </a:cubicBezTo>
                <a:cubicBezTo>
                  <a:pt x="30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1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1" y="0"/>
                </a:cubicBezTo>
                <a:cubicBezTo>
                  <a:pt x="50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22" name="Freeform 21"/>
          <p:cNvSpPr>
            <a:spLocks/>
          </p:cNvSpPr>
          <p:nvPr/>
        </p:nvSpPr>
        <p:spPr bwMode="black">
          <a:xfrm>
            <a:off x="4200221" y="5840202"/>
            <a:ext cx="119991" cy="165712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7" y="23"/>
                  <a:pt x="51" y="20"/>
                  <a:pt x="42" y="20"/>
                </a:cubicBezTo>
                <a:cubicBezTo>
                  <a:pt x="29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0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0" y="0"/>
                </a:cubicBezTo>
                <a:cubicBezTo>
                  <a:pt x="49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23" name="Freeform 22"/>
          <p:cNvSpPr>
            <a:spLocks noEditPoints="1"/>
          </p:cNvSpPr>
          <p:nvPr userDrawn="1"/>
        </p:nvSpPr>
        <p:spPr bwMode="black">
          <a:xfrm>
            <a:off x="4778491" y="5840202"/>
            <a:ext cx="164807" cy="165712"/>
          </a:xfrm>
          <a:custGeom>
            <a:avLst/>
            <a:gdLst/>
            <a:ahLst/>
            <a:cxnLst>
              <a:cxn ang="0">
                <a:pos x="80" y="40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80" y="40"/>
              </a:cxn>
              <a:cxn ang="0">
                <a:pos x="40" y="20"/>
              </a:cxn>
              <a:cxn ang="0">
                <a:pos x="20" y="40"/>
              </a:cxn>
              <a:cxn ang="0">
                <a:pos x="40" y="60"/>
              </a:cxn>
              <a:cxn ang="0">
                <a:pos x="60" y="40"/>
              </a:cxn>
              <a:cxn ang="0">
                <a:pos x="40" y="20"/>
              </a:cxn>
            </a:cxnLst>
            <a:rect l="0" t="0" r="r" b="b"/>
            <a:pathLst>
              <a:path w="80" h="80">
                <a:moveTo>
                  <a:pt x="80" y="40"/>
                </a:moveTo>
                <a:cubicBezTo>
                  <a:pt x="80" y="62"/>
                  <a:pt x="64" y="80"/>
                  <a:pt x="40" y="80"/>
                </a:cubicBezTo>
                <a:cubicBezTo>
                  <a:pt x="16" y="80"/>
                  <a:pt x="0" y="62"/>
                  <a:pt x="0" y="40"/>
                </a:cubicBezTo>
                <a:cubicBezTo>
                  <a:pt x="0" y="18"/>
                  <a:pt x="16" y="0"/>
                  <a:pt x="40" y="0"/>
                </a:cubicBezTo>
                <a:cubicBezTo>
                  <a:pt x="64" y="0"/>
                  <a:pt x="80" y="18"/>
                  <a:pt x="80" y="40"/>
                </a:cubicBezTo>
                <a:moveTo>
                  <a:pt x="40" y="20"/>
                </a:moveTo>
                <a:cubicBezTo>
                  <a:pt x="29" y="20"/>
                  <a:pt x="20" y="29"/>
                  <a:pt x="20" y="40"/>
                </a:cubicBezTo>
                <a:cubicBezTo>
                  <a:pt x="20" y="51"/>
                  <a:pt x="29" y="60"/>
                  <a:pt x="40" y="60"/>
                </a:cubicBezTo>
                <a:cubicBezTo>
                  <a:pt x="51" y="60"/>
                  <a:pt x="60" y="51"/>
                  <a:pt x="60" y="40"/>
                </a:cubicBezTo>
                <a:cubicBezTo>
                  <a:pt x="60" y="29"/>
                  <a:pt x="51" y="20"/>
                  <a:pt x="40" y="20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24" name="Freeform 23"/>
          <p:cNvSpPr>
            <a:spLocks/>
          </p:cNvSpPr>
          <p:nvPr/>
        </p:nvSpPr>
        <p:spPr bwMode="black">
          <a:xfrm>
            <a:off x="4468634" y="5840202"/>
            <a:ext cx="107462" cy="165712"/>
          </a:xfrm>
          <a:custGeom>
            <a:avLst/>
            <a:gdLst/>
            <a:ahLst/>
            <a:cxnLst>
              <a:cxn ang="0">
                <a:pos x="47" y="19"/>
              </a:cxn>
              <a:cxn ang="0">
                <a:pos x="32" y="17"/>
              </a:cxn>
              <a:cxn ang="0">
                <a:pos x="20" y="23"/>
              </a:cxn>
              <a:cxn ang="0">
                <a:pos x="29" y="30"/>
              </a:cxn>
              <a:cxn ang="0">
                <a:pos x="34" y="32"/>
              </a:cxn>
              <a:cxn ang="0">
                <a:pos x="52" y="54"/>
              </a:cxn>
              <a:cxn ang="0">
                <a:pos x="21" y="80"/>
              </a:cxn>
              <a:cxn ang="0">
                <a:pos x="0" y="77"/>
              </a:cxn>
              <a:cxn ang="0">
                <a:pos x="0" y="60"/>
              </a:cxn>
              <a:cxn ang="0">
                <a:pos x="18" y="63"/>
              </a:cxn>
              <a:cxn ang="0">
                <a:pos x="32" y="56"/>
              </a:cxn>
              <a:cxn ang="0">
                <a:pos x="23" y="48"/>
              </a:cxn>
              <a:cxn ang="0">
                <a:pos x="19" y="47"/>
              </a:cxn>
              <a:cxn ang="0">
                <a:pos x="0" y="24"/>
              </a:cxn>
              <a:cxn ang="0">
                <a:pos x="28" y="0"/>
              </a:cxn>
              <a:cxn ang="0">
                <a:pos x="47" y="3"/>
              </a:cxn>
              <a:cxn ang="0">
                <a:pos x="47" y="19"/>
              </a:cxn>
            </a:cxnLst>
            <a:rect l="0" t="0" r="r" b="b"/>
            <a:pathLst>
              <a:path w="52" h="80">
                <a:moveTo>
                  <a:pt x="47" y="19"/>
                </a:moveTo>
                <a:cubicBezTo>
                  <a:pt x="47" y="19"/>
                  <a:pt x="38" y="17"/>
                  <a:pt x="32" y="17"/>
                </a:cubicBezTo>
                <a:cubicBezTo>
                  <a:pt x="24" y="17"/>
                  <a:pt x="20" y="19"/>
                  <a:pt x="20" y="23"/>
                </a:cubicBezTo>
                <a:cubicBezTo>
                  <a:pt x="20" y="28"/>
                  <a:pt x="26" y="29"/>
                  <a:pt x="29" y="30"/>
                </a:cubicBezTo>
                <a:cubicBezTo>
                  <a:pt x="34" y="32"/>
                  <a:pt x="34" y="32"/>
                  <a:pt x="34" y="32"/>
                </a:cubicBezTo>
                <a:cubicBezTo>
                  <a:pt x="47" y="36"/>
                  <a:pt x="52" y="45"/>
                  <a:pt x="52" y="54"/>
                </a:cubicBezTo>
                <a:cubicBezTo>
                  <a:pt x="52" y="73"/>
                  <a:pt x="35" y="80"/>
                  <a:pt x="21" y="80"/>
                </a:cubicBezTo>
                <a:cubicBezTo>
                  <a:pt x="10" y="80"/>
                  <a:pt x="1" y="78"/>
                  <a:pt x="0" y="77"/>
                </a:cubicBezTo>
                <a:cubicBezTo>
                  <a:pt x="0" y="60"/>
                  <a:pt x="0" y="60"/>
                  <a:pt x="0" y="60"/>
                </a:cubicBezTo>
                <a:cubicBezTo>
                  <a:pt x="2" y="60"/>
                  <a:pt x="10" y="63"/>
                  <a:pt x="18" y="63"/>
                </a:cubicBezTo>
                <a:cubicBezTo>
                  <a:pt x="28" y="63"/>
                  <a:pt x="32" y="60"/>
                  <a:pt x="32" y="56"/>
                </a:cubicBezTo>
                <a:cubicBezTo>
                  <a:pt x="32" y="52"/>
                  <a:pt x="28" y="49"/>
                  <a:pt x="23" y="48"/>
                </a:cubicBezTo>
                <a:cubicBezTo>
                  <a:pt x="22" y="48"/>
                  <a:pt x="21" y="47"/>
                  <a:pt x="19" y="47"/>
                </a:cubicBezTo>
                <a:cubicBezTo>
                  <a:pt x="9" y="43"/>
                  <a:pt x="0" y="37"/>
                  <a:pt x="0" y="24"/>
                </a:cubicBezTo>
                <a:cubicBezTo>
                  <a:pt x="0" y="10"/>
                  <a:pt x="10" y="0"/>
                  <a:pt x="28" y="0"/>
                </a:cubicBezTo>
                <a:cubicBezTo>
                  <a:pt x="37" y="0"/>
                  <a:pt x="46" y="3"/>
                  <a:pt x="47" y="3"/>
                </a:cubicBezTo>
                <a:lnTo>
                  <a:pt x="47" y="1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25" name="Freeform 24"/>
          <p:cNvSpPr>
            <a:spLocks/>
          </p:cNvSpPr>
          <p:nvPr/>
        </p:nvSpPr>
        <p:spPr bwMode="black">
          <a:xfrm>
            <a:off x="4117817" y="5654198"/>
            <a:ext cx="39033" cy="80682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10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26" name="Freeform 25"/>
          <p:cNvSpPr>
            <a:spLocks/>
          </p:cNvSpPr>
          <p:nvPr/>
        </p:nvSpPr>
        <p:spPr bwMode="black">
          <a:xfrm>
            <a:off x="4227206" y="5600088"/>
            <a:ext cx="39033" cy="134792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4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4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27" name="Freeform 26"/>
          <p:cNvSpPr>
            <a:spLocks/>
          </p:cNvSpPr>
          <p:nvPr/>
        </p:nvSpPr>
        <p:spPr bwMode="black">
          <a:xfrm>
            <a:off x="4334669" y="5525687"/>
            <a:ext cx="39033" cy="24832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111"/>
              </a:cxn>
              <a:cxn ang="0">
                <a:pos x="10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5" y="120"/>
                  <a:pt x="10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28" name="Freeform 27"/>
          <p:cNvSpPr>
            <a:spLocks/>
          </p:cNvSpPr>
          <p:nvPr/>
        </p:nvSpPr>
        <p:spPr bwMode="black">
          <a:xfrm>
            <a:off x="4444058" y="5600088"/>
            <a:ext cx="39033" cy="134792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29" name="Freeform 28"/>
          <p:cNvSpPr>
            <a:spLocks/>
          </p:cNvSpPr>
          <p:nvPr/>
        </p:nvSpPr>
        <p:spPr bwMode="black">
          <a:xfrm>
            <a:off x="4551038" y="5654198"/>
            <a:ext cx="41443" cy="80682"/>
          </a:xfrm>
          <a:custGeom>
            <a:avLst/>
            <a:gdLst/>
            <a:ahLst/>
            <a:cxnLst>
              <a:cxn ang="0">
                <a:pos x="20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20" y="30"/>
              </a:cxn>
              <a:cxn ang="0">
                <a:pos x="20" y="10"/>
              </a:cxn>
            </a:cxnLst>
            <a:rect l="0" t="0" r="r" b="b"/>
            <a:pathLst>
              <a:path w="20" h="39">
                <a:moveTo>
                  <a:pt x="20" y="10"/>
                </a:moveTo>
                <a:cubicBezTo>
                  <a:pt x="20" y="4"/>
                  <a:pt x="15" y="0"/>
                  <a:pt x="10" y="0"/>
                </a:cubicBezTo>
                <a:cubicBezTo>
                  <a:pt x="5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5" y="39"/>
                  <a:pt x="10" y="39"/>
                </a:cubicBezTo>
                <a:cubicBezTo>
                  <a:pt x="15" y="39"/>
                  <a:pt x="20" y="35"/>
                  <a:pt x="20" y="30"/>
                </a:cubicBezTo>
                <a:lnTo>
                  <a:pt x="20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30" name="Freeform 29"/>
          <p:cNvSpPr>
            <a:spLocks/>
          </p:cNvSpPr>
          <p:nvPr/>
        </p:nvSpPr>
        <p:spPr bwMode="black">
          <a:xfrm>
            <a:off x="4660428" y="5600088"/>
            <a:ext cx="39515" cy="134792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31" name="Freeform 30"/>
          <p:cNvSpPr>
            <a:spLocks/>
          </p:cNvSpPr>
          <p:nvPr/>
        </p:nvSpPr>
        <p:spPr bwMode="black">
          <a:xfrm>
            <a:off x="4769818" y="5525687"/>
            <a:ext cx="39515" cy="24832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111"/>
              </a:cxn>
              <a:cxn ang="0">
                <a:pos x="9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4" y="120"/>
                  <a:pt x="9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32" name="Freeform 31"/>
          <p:cNvSpPr>
            <a:spLocks/>
          </p:cNvSpPr>
          <p:nvPr/>
        </p:nvSpPr>
        <p:spPr bwMode="black">
          <a:xfrm>
            <a:off x="4877279" y="5600088"/>
            <a:ext cx="39515" cy="134792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5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33" name="Freeform 32"/>
          <p:cNvSpPr>
            <a:spLocks/>
          </p:cNvSpPr>
          <p:nvPr/>
        </p:nvSpPr>
        <p:spPr bwMode="black">
          <a:xfrm>
            <a:off x="4986669" y="5654198"/>
            <a:ext cx="39515" cy="80682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9" y="0"/>
              </a:cxn>
              <a:cxn ang="0">
                <a:pos x="0" y="10"/>
              </a:cxn>
              <a:cxn ang="0">
                <a:pos x="0" y="30"/>
              </a:cxn>
              <a:cxn ang="0">
                <a:pos x="9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9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7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1.91391E-6 L -5.55556E-7 0.02314 " pathEditMode="relative" rAng="0" ptsTypes="AA">
                                      <p:cBhvr>
                                        <p:cTn id="33" dur="700" spd="-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-1.93242E-6 L 4.72222E-6 0.02962 " pathEditMode="relative" rAng="0" ptsTypes="AA">
                                      <p:cBhvr>
                                        <p:cTn id="35" dur="700" spd="-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91391E-6 L 0 0.02314 " pathEditMode="relative" rAng="0" ptsTypes="AA">
                                      <p:cBhvr>
                                        <p:cTn id="37" dur="700" spd="-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1.93242E-6 L -4.72222E-6 0.02962 " pathEditMode="relative" rAng="0" ptsTypes="AA">
                                      <p:cBhvr>
                                        <p:cTn id="39" dur="700" spd="-10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1.91391E-6 L 4.16667E-6 0.02314 " pathEditMode="relative" rAng="0" ptsTypes="AA">
                                      <p:cBhvr>
                                        <p:cTn id="41" dur="700" spd="-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2.36056E-6 L 2.77778E-7 -0.02338 " pathEditMode="relative" rAng="0" ptsTypes="AA">
                                      <p:cBhvr>
                                        <p:cTn id="43" dur="700" spd="-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2.36056E-6 L -8.33333E-7 -0.02338 " pathEditMode="relative" rAng="0" ptsTypes="AA">
                                      <p:cBhvr>
                                        <p:cTn id="45" dur="700" spd="-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2.36056E-6 L 4.44444E-6 -0.02338 " pathEditMode="relative" rAng="0" ptsTypes="AA">
                                      <p:cBhvr>
                                        <p:cTn id="47" dur="700" spd="-10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2.36056E-6 L 3.33333E-6 -0.02338 " pathEditMode="relative" rAng="0" ptsTypes="AA">
                                      <p:cBhvr>
                                        <p:cTn id="49" dur="700" spd="-100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7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7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7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7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7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7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</p:bld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-blue 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587" y="-1587"/>
            <a:ext cx="9144000" cy="6858000"/>
          </a:xfrm>
          <a:prstGeom prst="rect">
            <a:avLst/>
          </a:prstGeom>
        </p:spPr>
      </p:pic>
      <p:sp>
        <p:nvSpPr>
          <p:cNvPr id="34" name="TextBox 33"/>
          <p:cNvSpPr txBox="1"/>
          <p:nvPr userDrawn="1"/>
        </p:nvSpPr>
        <p:spPr>
          <a:xfrm>
            <a:off x="644691" y="3060488"/>
            <a:ext cx="24372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FFFFFF"/>
                </a:solidFill>
                <a:latin typeface="+mj-lt"/>
              </a:rPr>
              <a:t>Thank you.</a:t>
            </a:r>
            <a:endParaRPr lang="en-US" sz="3600" dirty="0">
              <a:solidFill>
                <a:srgbClr val="FFFFFF"/>
              </a:solidFill>
              <a:latin typeface="+mj-lt"/>
            </a:endParaRPr>
          </a:p>
        </p:txBody>
      </p:sp>
      <p:pic>
        <p:nvPicPr>
          <p:cNvPr id="18" name="Picture 2"/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69746" y="3078070"/>
            <a:ext cx="3669899" cy="6102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625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-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Rectangle 3"/>
          <p:cNvSpPr>
            <a:spLocks noChangeArrowheads="1"/>
          </p:cNvSpPr>
          <p:nvPr/>
        </p:nvSpPr>
        <p:spPr bwMode="black">
          <a:xfrm>
            <a:off x="4373702" y="5844550"/>
            <a:ext cx="41443" cy="157016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5" name="Freeform 4"/>
          <p:cNvSpPr>
            <a:spLocks/>
          </p:cNvSpPr>
          <p:nvPr/>
        </p:nvSpPr>
        <p:spPr bwMode="black">
          <a:xfrm>
            <a:off x="4615130" y="5840202"/>
            <a:ext cx="119991" cy="165712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1" y="80"/>
              </a:cxn>
              <a:cxn ang="0">
                <a:pos x="0" y="40"/>
              </a:cxn>
              <a:cxn ang="0">
                <a:pos x="41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8" y="23"/>
                  <a:pt x="51" y="20"/>
                  <a:pt x="42" y="20"/>
                </a:cubicBezTo>
                <a:cubicBezTo>
                  <a:pt x="30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1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1" y="0"/>
                </a:cubicBezTo>
                <a:cubicBezTo>
                  <a:pt x="50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6" name="Freeform 5"/>
          <p:cNvSpPr>
            <a:spLocks/>
          </p:cNvSpPr>
          <p:nvPr/>
        </p:nvSpPr>
        <p:spPr bwMode="black">
          <a:xfrm>
            <a:off x="4200221" y="5840202"/>
            <a:ext cx="119991" cy="165712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7" y="23"/>
                  <a:pt x="51" y="20"/>
                  <a:pt x="42" y="20"/>
                </a:cubicBezTo>
                <a:cubicBezTo>
                  <a:pt x="29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0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0" y="0"/>
                </a:cubicBezTo>
                <a:cubicBezTo>
                  <a:pt x="49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7" name="Freeform 6"/>
          <p:cNvSpPr>
            <a:spLocks noEditPoints="1"/>
          </p:cNvSpPr>
          <p:nvPr userDrawn="1"/>
        </p:nvSpPr>
        <p:spPr bwMode="black">
          <a:xfrm>
            <a:off x="4778491" y="5840202"/>
            <a:ext cx="164807" cy="165712"/>
          </a:xfrm>
          <a:custGeom>
            <a:avLst/>
            <a:gdLst/>
            <a:ahLst/>
            <a:cxnLst>
              <a:cxn ang="0">
                <a:pos x="80" y="40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80" y="40"/>
              </a:cxn>
              <a:cxn ang="0">
                <a:pos x="40" y="20"/>
              </a:cxn>
              <a:cxn ang="0">
                <a:pos x="20" y="40"/>
              </a:cxn>
              <a:cxn ang="0">
                <a:pos x="40" y="60"/>
              </a:cxn>
              <a:cxn ang="0">
                <a:pos x="60" y="40"/>
              </a:cxn>
              <a:cxn ang="0">
                <a:pos x="40" y="20"/>
              </a:cxn>
            </a:cxnLst>
            <a:rect l="0" t="0" r="r" b="b"/>
            <a:pathLst>
              <a:path w="80" h="80">
                <a:moveTo>
                  <a:pt x="80" y="40"/>
                </a:moveTo>
                <a:cubicBezTo>
                  <a:pt x="80" y="62"/>
                  <a:pt x="64" y="80"/>
                  <a:pt x="40" y="80"/>
                </a:cubicBezTo>
                <a:cubicBezTo>
                  <a:pt x="16" y="80"/>
                  <a:pt x="0" y="62"/>
                  <a:pt x="0" y="40"/>
                </a:cubicBezTo>
                <a:cubicBezTo>
                  <a:pt x="0" y="18"/>
                  <a:pt x="16" y="0"/>
                  <a:pt x="40" y="0"/>
                </a:cubicBezTo>
                <a:cubicBezTo>
                  <a:pt x="64" y="0"/>
                  <a:pt x="80" y="18"/>
                  <a:pt x="80" y="40"/>
                </a:cubicBezTo>
                <a:moveTo>
                  <a:pt x="40" y="20"/>
                </a:moveTo>
                <a:cubicBezTo>
                  <a:pt x="29" y="20"/>
                  <a:pt x="20" y="29"/>
                  <a:pt x="20" y="40"/>
                </a:cubicBezTo>
                <a:cubicBezTo>
                  <a:pt x="20" y="51"/>
                  <a:pt x="29" y="60"/>
                  <a:pt x="40" y="60"/>
                </a:cubicBezTo>
                <a:cubicBezTo>
                  <a:pt x="51" y="60"/>
                  <a:pt x="60" y="51"/>
                  <a:pt x="60" y="40"/>
                </a:cubicBezTo>
                <a:cubicBezTo>
                  <a:pt x="60" y="29"/>
                  <a:pt x="51" y="20"/>
                  <a:pt x="40" y="20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black">
          <a:xfrm>
            <a:off x="4468634" y="5840202"/>
            <a:ext cx="107462" cy="165712"/>
          </a:xfrm>
          <a:custGeom>
            <a:avLst/>
            <a:gdLst/>
            <a:ahLst/>
            <a:cxnLst>
              <a:cxn ang="0">
                <a:pos x="47" y="19"/>
              </a:cxn>
              <a:cxn ang="0">
                <a:pos x="32" y="17"/>
              </a:cxn>
              <a:cxn ang="0">
                <a:pos x="20" y="23"/>
              </a:cxn>
              <a:cxn ang="0">
                <a:pos x="29" y="30"/>
              </a:cxn>
              <a:cxn ang="0">
                <a:pos x="34" y="32"/>
              </a:cxn>
              <a:cxn ang="0">
                <a:pos x="52" y="54"/>
              </a:cxn>
              <a:cxn ang="0">
                <a:pos x="21" y="80"/>
              </a:cxn>
              <a:cxn ang="0">
                <a:pos x="0" y="77"/>
              </a:cxn>
              <a:cxn ang="0">
                <a:pos x="0" y="60"/>
              </a:cxn>
              <a:cxn ang="0">
                <a:pos x="18" y="63"/>
              </a:cxn>
              <a:cxn ang="0">
                <a:pos x="32" y="56"/>
              </a:cxn>
              <a:cxn ang="0">
                <a:pos x="23" y="48"/>
              </a:cxn>
              <a:cxn ang="0">
                <a:pos x="19" y="47"/>
              </a:cxn>
              <a:cxn ang="0">
                <a:pos x="0" y="24"/>
              </a:cxn>
              <a:cxn ang="0">
                <a:pos x="28" y="0"/>
              </a:cxn>
              <a:cxn ang="0">
                <a:pos x="47" y="3"/>
              </a:cxn>
              <a:cxn ang="0">
                <a:pos x="47" y="19"/>
              </a:cxn>
            </a:cxnLst>
            <a:rect l="0" t="0" r="r" b="b"/>
            <a:pathLst>
              <a:path w="52" h="80">
                <a:moveTo>
                  <a:pt x="47" y="19"/>
                </a:moveTo>
                <a:cubicBezTo>
                  <a:pt x="47" y="19"/>
                  <a:pt x="38" y="17"/>
                  <a:pt x="32" y="17"/>
                </a:cubicBezTo>
                <a:cubicBezTo>
                  <a:pt x="24" y="17"/>
                  <a:pt x="20" y="19"/>
                  <a:pt x="20" y="23"/>
                </a:cubicBezTo>
                <a:cubicBezTo>
                  <a:pt x="20" y="28"/>
                  <a:pt x="26" y="29"/>
                  <a:pt x="29" y="30"/>
                </a:cubicBezTo>
                <a:cubicBezTo>
                  <a:pt x="34" y="32"/>
                  <a:pt x="34" y="32"/>
                  <a:pt x="34" y="32"/>
                </a:cubicBezTo>
                <a:cubicBezTo>
                  <a:pt x="47" y="36"/>
                  <a:pt x="52" y="45"/>
                  <a:pt x="52" y="54"/>
                </a:cubicBezTo>
                <a:cubicBezTo>
                  <a:pt x="52" y="73"/>
                  <a:pt x="35" y="80"/>
                  <a:pt x="21" y="80"/>
                </a:cubicBezTo>
                <a:cubicBezTo>
                  <a:pt x="10" y="80"/>
                  <a:pt x="1" y="78"/>
                  <a:pt x="0" y="77"/>
                </a:cubicBezTo>
                <a:cubicBezTo>
                  <a:pt x="0" y="60"/>
                  <a:pt x="0" y="60"/>
                  <a:pt x="0" y="60"/>
                </a:cubicBezTo>
                <a:cubicBezTo>
                  <a:pt x="2" y="60"/>
                  <a:pt x="10" y="63"/>
                  <a:pt x="18" y="63"/>
                </a:cubicBezTo>
                <a:cubicBezTo>
                  <a:pt x="28" y="63"/>
                  <a:pt x="32" y="60"/>
                  <a:pt x="32" y="56"/>
                </a:cubicBezTo>
                <a:cubicBezTo>
                  <a:pt x="32" y="52"/>
                  <a:pt x="28" y="49"/>
                  <a:pt x="23" y="48"/>
                </a:cubicBezTo>
                <a:cubicBezTo>
                  <a:pt x="22" y="48"/>
                  <a:pt x="21" y="47"/>
                  <a:pt x="19" y="47"/>
                </a:cubicBezTo>
                <a:cubicBezTo>
                  <a:pt x="9" y="43"/>
                  <a:pt x="0" y="37"/>
                  <a:pt x="0" y="24"/>
                </a:cubicBezTo>
                <a:cubicBezTo>
                  <a:pt x="0" y="10"/>
                  <a:pt x="10" y="0"/>
                  <a:pt x="28" y="0"/>
                </a:cubicBezTo>
                <a:cubicBezTo>
                  <a:pt x="37" y="0"/>
                  <a:pt x="46" y="3"/>
                  <a:pt x="47" y="3"/>
                </a:cubicBezTo>
                <a:lnTo>
                  <a:pt x="47" y="1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9" name="Freeform 8"/>
          <p:cNvSpPr>
            <a:spLocks/>
          </p:cNvSpPr>
          <p:nvPr/>
        </p:nvSpPr>
        <p:spPr bwMode="black">
          <a:xfrm>
            <a:off x="4117817" y="5654198"/>
            <a:ext cx="39033" cy="80682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10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10" name="Freeform 9"/>
          <p:cNvSpPr>
            <a:spLocks/>
          </p:cNvSpPr>
          <p:nvPr/>
        </p:nvSpPr>
        <p:spPr bwMode="black">
          <a:xfrm>
            <a:off x="4227206" y="5600088"/>
            <a:ext cx="39033" cy="134792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4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4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black">
          <a:xfrm>
            <a:off x="4334669" y="5525687"/>
            <a:ext cx="39033" cy="24832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111"/>
              </a:cxn>
              <a:cxn ang="0">
                <a:pos x="10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5" y="120"/>
                  <a:pt x="10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12" name="Freeform 11"/>
          <p:cNvSpPr>
            <a:spLocks/>
          </p:cNvSpPr>
          <p:nvPr/>
        </p:nvSpPr>
        <p:spPr bwMode="black">
          <a:xfrm>
            <a:off x="4444058" y="5600088"/>
            <a:ext cx="39033" cy="134792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14" name="Freeform 13"/>
          <p:cNvSpPr>
            <a:spLocks/>
          </p:cNvSpPr>
          <p:nvPr/>
        </p:nvSpPr>
        <p:spPr bwMode="black">
          <a:xfrm>
            <a:off x="4551038" y="5654198"/>
            <a:ext cx="41443" cy="80682"/>
          </a:xfrm>
          <a:custGeom>
            <a:avLst/>
            <a:gdLst/>
            <a:ahLst/>
            <a:cxnLst>
              <a:cxn ang="0">
                <a:pos x="20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20" y="30"/>
              </a:cxn>
              <a:cxn ang="0">
                <a:pos x="20" y="10"/>
              </a:cxn>
            </a:cxnLst>
            <a:rect l="0" t="0" r="r" b="b"/>
            <a:pathLst>
              <a:path w="20" h="39">
                <a:moveTo>
                  <a:pt x="20" y="10"/>
                </a:moveTo>
                <a:cubicBezTo>
                  <a:pt x="20" y="4"/>
                  <a:pt x="15" y="0"/>
                  <a:pt x="10" y="0"/>
                </a:cubicBezTo>
                <a:cubicBezTo>
                  <a:pt x="5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5" y="39"/>
                  <a:pt x="10" y="39"/>
                </a:cubicBezTo>
                <a:cubicBezTo>
                  <a:pt x="15" y="39"/>
                  <a:pt x="20" y="35"/>
                  <a:pt x="20" y="30"/>
                </a:cubicBezTo>
                <a:lnTo>
                  <a:pt x="20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15" name="Freeform 14"/>
          <p:cNvSpPr>
            <a:spLocks/>
          </p:cNvSpPr>
          <p:nvPr/>
        </p:nvSpPr>
        <p:spPr bwMode="black">
          <a:xfrm>
            <a:off x="4660428" y="5600088"/>
            <a:ext cx="39515" cy="134792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16" name="Freeform 15"/>
          <p:cNvSpPr>
            <a:spLocks/>
          </p:cNvSpPr>
          <p:nvPr/>
        </p:nvSpPr>
        <p:spPr bwMode="black">
          <a:xfrm>
            <a:off x="4769818" y="5525687"/>
            <a:ext cx="39515" cy="24832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111"/>
              </a:cxn>
              <a:cxn ang="0">
                <a:pos x="9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4" y="120"/>
                  <a:pt x="9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17" name="Freeform 16"/>
          <p:cNvSpPr>
            <a:spLocks/>
          </p:cNvSpPr>
          <p:nvPr/>
        </p:nvSpPr>
        <p:spPr bwMode="black">
          <a:xfrm>
            <a:off x="4877279" y="5600088"/>
            <a:ext cx="39515" cy="134792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5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18" name="Freeform 17"/>
          <p:cNvSpPr>
            <a:spLocks/>
          </p:cNvSpPr>
          <p:nvPr/>
        </p:nvSpPr>
        <p:spPr bwMode="black">
          <a:xfrm>
            <a:off x="4986669" y="5654198"/>
            <a:ext cx="39515" cy="80682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9" y="0"/>
              </a:cxn>
              <a:cxn ang="0">
                <a:pos x="0" y="10"/>
              </a:cxn>
              <a:cxn ang="0">
                <a:pos x="0" y="30"/>
              </a:cxn>
              <a:cxn ang="0">
                <a:pos x="9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9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7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1.91391E-6 L -5.55556E-7 0.02314 " pathEditMode="relative" rAng="0" ptsTypes="AA">
                                      <p:cBhvr>
                                        <p:cTn id="33" dur="7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-1.93242E-6 L 4.72222E-6 0.02962 " pathEditMode="relative" rAng="0" ptsTypes="AA">
                                      <p:cBhvr>
                                        <p:cTn id="35" dur="7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91391E-6 L 0 0.02314 " pathEditMode="relative" rAng="0" ptsTypes="AA">
                                      <p:cBhvr>
                                        <p:cTn id="37" dur="700" spd="-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1.93242E-6 L -4.72222E-6 0.02962 " pathEditMode="relative" rAng="0" ptsTypes="AA">
                                      <p:cBhvr>
                                        <p:cTn id="39" dur="700" spd="-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1.91391E-6 L 4.16667E-6 0.02314 " pathEditMode="relative" rAng="0" ptsTypes="AA">
                                      <p:cBhvr>
                                        <p:cTn id="41" dur="700" spd="-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2.36056E-6 L 2.77778E-7 -0.02338 " pathEditMode="relative" rAng="0" ptsTypes="AA">
                                      <p:cBhvr>
                                        <p:cTn id="43" dur="7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2.36056E-6 L -8.33333E-7 -0.02338 " pathEditMode="relative" rAng="0" ptsTypes="AA">
                                      <p:cBhvr>
                                        <p:cTn id="45" dur="70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2.36056E-6 L 4.44444E-6 -0.02338 " pathEditMode="relative" rAng="0" ptsTypes="AA">
                                      <p:cBhvr>
                                        <p:cTn id="47" dur="70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2.36056E-6 L 3.33333E-6 -0.02338 " pathEditMode="relative" rAng="0" ptsTypes="AA">
                                      <p:cBhvr>
                                        <p:cTn id="49" dur="700" spd="-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7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7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7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7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</p:bld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-red 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4" name="TextBox 33"/>
          <p:cNvSpPr txBox="1"/>
          <p:nvPr userDrawn="1"/>
        </p:nvSpPr>
        <p:spPr>
          <a:xfrm>
            <a:off x="644691" y="3060488"/>
            <a:ext cx="24372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FFFFFF"/>
                </a:solidFill>
                <a:latin typeface="+mj-lt"/>
              </a:rPr>
              <a:t>Thank you.</a:t>
            </a:r>
            <a:endParaRPr lang="en-US" sz="3600" dirty="0">
              <a:solidFill>
                <a:srgbClr val="FFFFFF"/>
              </a:solidFill>
              <a:latin typeface="+mj-lt"/>
            </a:endParaRPr>
          </a:p>
        </p:txBody>
      </p:sp>
      <p:pic>
        <p:nvPicPr>
          <p:cNvPr id="21" name="Picture 2"/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69746" y="3078070"/>
            <a:ext cx="3669899" cy="6102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625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ernate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itle 1"/>
          <p:cNvSpPr>
            <a:spLocks noGrp="1"/>
          </p:cNvSpPr>
          <p:nvPr>
            <p:ph type="ctrTitle" hasCustomPrompt="1"/>
          </p:nvPr>
        </p:nvSpPr>
        <p:spPr>
          <a:xfrm>
            <a:off x="221393" y="1248229"/>
            <a:ext cx="8112125" cy="2907239"/>
          </a:xfrm>
        </p:spPr>
        <p:txBody>
          <a:bodyPr/>
          <a:lstStyle>
            <a:lvl1pPr marL="0" indent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  <a:defRPr lang="en-US" sz="6000" b="0" kern="1200" spc="0" dirty="0">
                <a:gradFill flip="none" rotWithShape="1">
                  <a:gsLst>
                    <a:gs pos="16000">
                      <a:srgbClr val="6B308D">
                        <a:lumMod val="80000"/>
                        <a:lumOff val="20000"/>
                      </a:srgbClr>
                    </a:gs>
                    <a:gs pos="100000">
                      <a:srgbClr val="28A7DF"/>
                    </a:gs>
                  </a:gsLst>
                  <a:lin ang="1800000" scaled="0"/>
                  <a:tileRect/>
                </a:gradFill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dirty="0" smtClean="0"/>
              <a:t>Presentation </a:t>
            </a:r>
            <a:br>
              <a:rPr lang="en-US" dirty="0" smtClean="0"/>
            </a:br>
            <a:r>
              <a:rPr lang="en-US" dirty="0" smtClean="0"/>
              <a:t>Title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7931373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3376" y="4712451"/>
            <a:ext cx="8477250" cy="1828800"/>
          </a:xfrm>
          <a:prstGeom prst="rect">
            <a:avLst/>
          </a:prstGeom>
        </p:spPr>
      </p:pic>
      <p:sp>
        <p:nvSpPr>
          <p:cNvPr id="27" name="Rectangle 3"/>
          <p:cNvSpPr>
            <a:spLocks noChangeArrowheads="1"/>
          </p:cNvSpPr>
          <p:nvPr/>
        </p:nvSpPr>
        <p:spPr bwMode="white">
          <a:xfrm>
            <a:off x="0" y="0"/>
            <a:ext cx="9144000" cy="177800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>
              <a:latin typeface="+mj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21393" y="399142"/>
            <a:ext cx="8548802" cy="4134758"/>
          </a:xfr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5400" b="0" kern="1200" spc="0" dirty="0">
                <a:gradFill flip="none" rotWithShape="1">
                  <a:gsLst>
                    <a:gs pos="16000">
                      <a:srgbClr val="6B308D">
                        <a:lumMod val="80000"/>
                        <a:lumOff val="20000"/>
                      </a:srgbClr>
                    </a:gs>
                    <a:gs pos="100000">
                      <a:srgbClr val="28A7DF"/>
                    </a:gs>
                  </a:gsLst>
                  <a:lin ang="1800000" scaled="0"/>
                  <a:tileRect/>
                </a:gradFill>
                <a:latin typeface="+mj-lt"/>
                <a:ea typeface="+mj-ea"/>
                <a:cs typeface="Arial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</a:pPr>
            <a:r>
              <a:rPr lang="en-US" dirty="0" smtClean="0"/>
              <a:t>Segue Title Here</a:t>
            </a:r>
            <a:endParaRPr lang="en-US" dirty="0"/>
          </a:p>
        </p:txBody>
      </p:sp>
      <p:sp>
        <p:nvSpPr>
          <p:cNvPr id="47" name="Rectangle 3"/>
          <p:cNvSpPr>
            <a:spLocks noChangeArrowheads="1"/>
          </p:cNvSpPr>
          <p:nvPr/>
        </p:nvSpPr>
        <p:spPr bwMode="hidden">
          <a:xfrm>
            <a:off x="0" y="0"/>
            <a:ext cx="9144000" cy="177800"/>
          </a:xfrm>
          <a:prstGeom prst="rect">
            <a:avLst/>
          </a:prstGeom>
          <a:solidFill>
            <a:srgbClr val="FFFFFF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>
              <a:latin typeface="+mj-lt"/>
            </a:endParaRPr>
          </a:p>
        </p:txBody>
      </p:sp>
      <p:sp>
        <p:nvSpPr>
          <p:cNvPr id="24" name="Rectangle 5"/>
          <p:cNvSpPr>
            <a:spLocks noChangeArrowheads="1"/>
          </p:cNvSpPr>
          <p:nvPr userDrawn="1"/>
        </p:nvSpPr>
        <p:spPr bwMode="ltGray">
          <a:xfrm>
            <a:off x="7763787" y="6584512"/>
            <a:ext cx="592251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marL="0" algn="l" defTabSz="814388" rtl="0" eaLnBrk="1" latinLnBrk="0" hangingPunct="1">
              <a:lnSpc>
                <a:spcPct val="100000"/>
              </a:lnSpc>
            </a:pPr>
            <a:r>
              <a:rPr lang="en-US" sz="600" kern="1200" dirty="0">
                <a:solidFill>
                  <a:srgbClr val="808080"/>
                </a:solidFill>
                <a:latin typeface="+mj-lt"/>
                <a:ea typeface="+mn-ea"/>
                <a:cs typeface="+mn-cs"/>
              </a:rPr>
              <a:t>Cisco </a:t>
            </a:r>
            <a:r>
              <a:rPr lang="en-US" sz="600" kern="1200" dirty="0" smtClean="0">
                <a:solidFill>
                  <a:srgbClr val="808080"/>
                </a:solidFill>
                <a:latin typeface="+mj-lt"/>
                <a:ea typeface="+mn-ea"/>
                <a:cs typeface="+mn-cs"/>
              </a:rPr>
              <a:t>Public</a:t>
            </a:r>
            <a:endParaRPr lang="en-US" sz="600" kern="1200" dirty="0">
              <a:solidFill>
                <a:srgbClr val="808080"/>
              </a:solidFill>
              <a:latin typeface="+mj-lt"/>
              <a:ea typeface="+mn-ea"/>
              <a:cs typeface="+mn-cs"/>
            </a:endParaRPr>
          </a:p>
        </p:txBody>
      </p:sp>
      <p:sp>
        <p:nvSpPr>
          <p:cNvPr id="10" name="Rectangle 4"/>
          <p:cNvSpPr>
            <a:spLocks noChangeArrowheads="1"/>
          </p:cNvSpPr>
          <p:nvPr userDrawn="1"/>
        </p:nvSpPr>
        <p:spPr bwMode="ltGray">
          <a:xfrm>
            <a:off x="251373" y="6586246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marL="0" algn="l" defTabSz="814388" rtl="0" eaLnBrk="1" latinLnBrk="0" hangingPunct="1">
              <a:lnSpc>
                <a:spcPct val="100000"/>
              </a:lnSpc>
            </a:pPr>
            <a:r>
              <a:rPr lang="en-US" sz="600" kern="1200" dirty="0" smtClean="0">
                <a:solidFill>
                  <a:srgbClr val="808080"/>
                </a:solidFill>
                <a:latin typeface="+mj-lt"/>
                <a:ea typeface="+mn-ea"/>
                <a:cs typeface="+mn-cs"/>
              </a:rPr>
              <a:t>© 2013 Cisco and/or its affiliates. All rights reserved.</a:t>
            </a:r>
            <a:endParaRPr lang="en-US" sz="600" kern="1200" dirty="0">
              <a:solidFill>
                <a:srgbClr val="808080"/>
              </a:solidFill>
              <a:latin typeface="+mj-lt"/>
              <a:ea typeface="+mn-ea"/>
              <a:cs typeface="+mn-cs"/>
            </a:endParaRPr>
          </a:p>
        </p:txBody>
      </p:sp>
      <p:sp>
        <p:nvSpPr>
          <p:cNvPr id="9" name="Rectangle 7"/>
          <p:cNvSpPr>
            <a:spLocks noChangeArrowheads="1"/>
          </p:cNvSpPr>
          <p:nvPr userDrawn="1"/>
        </p:nvSpPr>
        <p:spPr bwMode="ltGray">
          <a:xfrm>
            <a:off x="8639981" y="6580408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DFCF27A5-1A5B-48D3-A060-2758FFBB1ADD}" type="slidenum">
              <a:rPr lang="en-US" sz="600">
                <a:solidFill>
                  <a:srgbClr val="808080"/>
                </a:solidFill>
                <a:latin typeface="+mj-lt"/>
              </a:rPr>
              <a:pPr algn="r" defTabSz="814388">
                <a:lnSpc>
                  <a:spcPct val="100000"/>
                </a:lnSpc>
              </a:pPr>
              <a:t>‹#›</a:t>
            </a:fld>
            <a:endParaRPr lang="en-US" sz="600" dirty="0">
              <a:solidFill>
                <a:srgbClr val="808080"/>
              </a:solidFill>
              <a:latin typeface="+mj-lt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gu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3376" y="4696378"/>
            <a:ext cx="8477250" cy="1844873"/>
          </a:xfrm>
          <a:prstGeom prst="rect">
            <a:avLst/>
          </a:prstGeom>
        </p:spPr>
      </p:pic>
      <p:sp>
        <p:nvSpPr>
          <p:cNvPr id="27" name="Rectangle 3"/>
          <p:cNvSpPr>
            <a:spLocks noChangeArrowheads="1"/>
          </p:cNvSpPr>
          <p:nvPr/>
        </p:nvSpPr>
        <p:spPr bwMode="white">
          <a:xfrm>
            <a:off x="0" y="0"/>
            <a:ext cx="9144000" cy="177800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>
              <a:latin typeface="+mj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21393" y="399142"/>
            <a:ext cx="8548802" cy="4134758"/>
          </a:xfr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5400" b="0" kern="1200" spc="0" dirty="0">
                <a:gradFill flip="none" rotWithShape="1">
                  <a:gsLst>
                    <a:gs pos="16000">
                      <a:srgbClr val="6B308D">
                        <a:lumMod val="80000"/>
                        <a:lumOff val="20000"/>
                      </a:srgbClr>
                    </a:gs>
                    <a:gs pos="100000">
                      <a:srgbClr val="28A7DF"/>
                    </a:gs>
                  </a:gsLst>
                  <a:lin ang="1800000" scaled="0"/>
                  <a:tileRect/>
                </a:gradFill>
                <a:latin typeface="+mj-lt"/>
                <a:ea typeface="+mj-ea"/>
                <a:cs typeface="Arial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</a:pPr>
            <a:r>
              <a:rPr lang="en-US" dirty="0" smtClean="0"/>
              <a:t>Segue Title Here</a:t>
            </a:r>
            <a:endParaRPr lang="en-US" dirty="0"/>
          </a:p>
        </p:txBody>
      </p:sp>
      <p:sp>
        <p:nvSpPr>
          <p:cNvPr id="47" name="Rectangle 3"/>
          <p:cNvSpPr>
            <a:spLocks noChangeArrowheads="1"/>
          </p:cNvSpPr>
          <p:nvPr/>
        </p:nvSpPr>
        <p:spPr bwMode="hidden">
          <a:xfrm>
            <a:off x="0" y="0"/>
            <a:ext cx="9144000" cy="177800"/>
          </a:xfrm>
          <a:prstGeom prst="rect">
            <a:avLst/>
          </a:prstGeom>
          <a:solidFill>
            <a:srgbClr val="FFFFFF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>
              <a:latin typeface="+mj-lt"/>
            </a:endParaRPr>
          </a:p>
        </p:txBody>
      </p:sp>
      <p:sp>
        <p:nvSpPr>
          <p:cNvPr id="24" name="Rectangle 5"/>
          <p:cNvSpPr>
            <a:spLocks noChangeArrowheads="1"/>
          </p:cNvSpPr>
          <p:nvPr userDrawn="1"/>
        </p:nvSpPr>
        <p:spPr bwMode="ltGray">
          <a:xfrm>
            <a:off x="7763787" y="6584512"/>
            <a:ext cx="592251" cy="175257"/>
          </a:xfrm>
          <a:prstGeom prst="rect">
            <a:avLst/>
          </a:prstGeom>
        </p:spPr>
        <p:txBody>
          <a:bodyPr wrap="none" lIns="82124" tIns="41061" rIns="82124" bIns="41061" anchor="b">
            <a:spAutoFit/>
          </a:bodyPr>
          <a:lstStyle/>
          <a:p>
            <a:pPr marL="0" algn="l" defTabSz="814388" rtl="0" eaLnBrk="1" latinLnBrk="0" hangingPunct="1">
              <a:lnSpc>
                <a:spcPct val="100000"/>
              </a:lnSpc>
            </a:pPr>
            <a:r>
              <a:rPr lang="en-US" sz="600" kern="1200" dirty="0">
                <a:solidFill>
                  <a:srgbClr val="808080"/>
                </a:solidFill>
                <a:latin typeface="+mj-lt"/>
                <a:ea typeface="+mn-ea"/>
                <a:cs typeface="+mn-cs"/>
              </a:rPr>
              <a:t>Cisco </a:t>
            </a:r>
            <a:r>
              <a:rPr lang="en-US" sz="600" kern="1200" dirty="0" smtClean="0">
                <a:solidFill>
                  <a:srgbClr val="808080"/>
                </a:solidFill>
                <a:latin typeface="+mj-lt"/>
                <a:ea typeface="+mn-ea"/>
                <a:cs typeface="+mn-cs"/>
              </a:rPr>
              <a:t>Public</a:t>
            </a:r>
            <a:endParaRPr lang="en-US" sz="600" kern="1200" dirty="0">
              <a:solidFill>
                <a:srgbClr val="808080"/>
              </a:solidFill>
              <a:latin typeface="+mj-lt"/>
              <a:ea typeface="+mn-ea"/>
              <a:cs typeface="+mn-cs"/>
            </a:endParaRPr>
          </a:p>
        </p:txBody>
      </p:sp>
      <p:sp>
        <p:nvSpPr>
          <p:cNvPr id="10" name="Rectangle 4"/>
          <p:cNvSpPr>
            <a:spLocks noChangeArrowheads="1"/>
          </p:cNvSpPr>
          <p:nvPr userDrawn="1"/>
        </p:nvSpPr>
        <p:spPr bwMode="ltGray">
          <a:xfrm>
            <a:off x="251373" y="6586246"/>
            <a:ext cx="3420515" cy="175257"/>
          </a:xfrm>
          <a:prstGeom prst="rect">
            <a:avLst/>
          </a:prstGeom>
        </p:spPr>
        <p:txBody>
          <a:bodyPr wrap="square" lIns="82124" tIns="41061" rIns="82124" bIns="41061" anchor="b" anchorCtr="0">
            <a:spAutoFit/>
          </a:bodyPr>
          <a:lstStyle/>
          <a:p>
            <a:pPr marL="0" algn="l" defTabSz="814388" rtl="0" eaLnBrk="1" latinLnBrk="0" hangingPunct="1">
              <a:lnSpc>
                <a:spcPct val="100000"/>
              </a:lnSpc>
            </a:pPr>
            <a:r>
              <a:rPr lang="en-US" sz="600" kern="1200" dirty="0" smtClean="0">
                <a:solidFill>
                  <a:srgbClr val="808080"/>
                </a:solidFill>
                <a:latin typeface="+mj-lt"/>
                <a:ea typeface="+mn-ea"/>
                <a:cs typeface="+mn-cs"/>
              </a:rPr>
              <a:t>© 2013 Cisco and/or its affiliates. All rights reserved.</a:t>
            </a:r>
            <a:endParaRPr lang="en-US" sz="600" kern="1200" dirty="0">
              <a:solidFill>
                <a:srgbClr val="808080"/>
              </a:solidFill>
              <a:latin typeface="+mj-lt"/>
              <a:ea typeface="+mn-ea"/>
              <a:cs typeface="+mn-cs"/>
            </a:endParaRPr>
          </a:p>
        </p:txBody>
      </p:sp>
      <p:sp>
        <p:nvSpPr>
          <p:cNvPr id="12" name="Rectangle 7"/>
          <p:cNvSpPr>
            <a:spLocks noChangeArrowheads="1"/>
          </p:cNvSpPr>
          <p:nvPr userDrawn="1"/>
        </p:nvSpPr>
        <p:spPr bwMode="ltGray">
          <a:xfrm>
            <a:off x="8639981" y="6580408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DFCF27A5-1A5B-48D3-A060-2758FFBB1ADD}" type="slidenum">
              <a:rPr lang="en-US" sz="600">
                <a:solidFill>
                  <a:srgbClr val="808080"/>
                </a:solidFill>
                <a:latin typeface="+mj-lt"/>
              </a:rPr>
              <a:pPr algn="r" defTabSz="814388">
                <a:lnSpc>
                  <a:spcPct val="100000"/>
                </a:lnSpc>
              </a:pPr>
              <a:t>‹#›</a:t>
            </a:fld>
            <a:endParaRPr lang="en-US" sz="600" dirty="0">
              <a:solidFill>
                <a:srgbClr val="80808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65715276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 Segu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3"/>
          <p:cNvSpPr>
            <a:spLocks noChangeArrowheads="1"/>
          </p:cNvSpPr>
          <p:nvPr/>
        </p:nvSpPr>
        <p:spPr bwMode="white">
          <a:xfrm>
            <a:off x="0" y="0"/>
            <a:ext cx="9144000" cy="177800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>
              <a:latin typeface="+mj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21393" y="399142"/>
            <a:ext cx="8548802" cy="4134758"/>
          </a:xfr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5400" b="0" kern="1200" spc="0" dirty="0">
                <a:gradFill flip="none" rotWithShape="1">
                  <a:gsLst>
                    <a:gs pos="16000">
                      <a:srgbClr val="6B308D">
                        <a:lumMod val="80000"/>
                        <a:lumOff val="20000"/>
                      </a:srgbClr>
                    </a:gs>
                    <a:gs pos="100000">
                      <a:srgbClr val="28A7DF"/>
                    </a:gs>
                  </a:gsLst>
                  <a:lin ang="1800000" scaled="0"/>
                  <a:tileRect/>
                </a:gradFill>
                <a:latin typeface="+mj-lt"/>
                <a:ea typeface="+mj-ea"/>
                <a:cs typeface="Arial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</a:pPr>
            <a:r>
              <a:rPr lang="en-US" dirty="0" smtClean="0"/>
              <a:t>Segue Title Here</a:t>
            </a:r>
            <a:endParaRPr lang="en-US" dirty="0"/>
          </a:p>
        </p:txBody>
      </p:sp>
      <p:sp>
        <p:nvSpPr>
          <p:cNvPr id="47" name="Rectangle 3"/>
          <p:cNvSpPr>
            <a:spLocks noChangeArrowheads="1"/>
          </p:cNvSpPr>
          <p:nvPr/>
        </p:nvSpPr>
        <p:spPr bwMode="hidden">
          <a:xfrm>
            <a:off x="0" y="0"/>
            <a:ext cx="9144000" cy="177800"/>
          </a:xfrm>
          <a:prstGeom prst="rect">
            <a:avLst/>
          </a:prstGeom>
          <a:solidFill>
            <a:srgbClr val="FFFFFF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>
              <a:latin typeface="+mj-lt"/>
            </a:endParaRPr>
          </a:p>
        </p:txBody>
      </p:sp>
      <p:sp>
        <p:nvSpPr>
          <p:cNvPr id="24" name="Rectangle 5"/>
          <p:cNvSpPr>
            <a:spLocks noChangeArrowheads="1"/>
          </p:cNvSpPr>
          <p:nvPr userDrawn="1"/>
        </p:nvSpPr>
        <p:spPr bwMode="ltGray">
          <a:xfrm>
            <a:off x="7763787" y="6584512"/>
            <a:ext cx="592251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marL="0" algn="l" defTabSz="814388" rtl="0" eaLnBrk="1" latinLnBrk="0" hangingPunct="1">
              <a:lnSpc>
                <a:spcPct val="100000"/>
              </a:lnSpc>
            </a:pPr>
            <a:r>
              <a:rPr lang="en-US" sz="600" kern="1200" dirty="0">
                <a:solidFill>
                  <a:srgbClr val="808080"/>
                </a:solidFill>
                <a:latin typeface="+mj-lt"/>
                <a:ea typeface="+mn-ea"/>
                <a:cs typeface="+mn-cs"/>
              </a:rPr>
              <a:t>Cisco </a:t>
            </a:r>
            <a:r>
              <a:rPr lang="en-US" sz="600" kern="1200" dirty="0" smtClean="0">
                <a:solidFill>
                  <a:srgbClr val="808080"/>
                </a:solidFill>
                <a:latin typeface="+mj-lt"/>
                <a:ea typeface="+mn-ea"/>
                <a:cs typeface="+mn-cs"/>
              </a:rPr>
              <a:t>Public</a:t>
            </a:r>
            <a:endParaRPr lang="en-US" sz="600" kern="1200" dirty="0">
              <a:solidFill>
                <a:srgbClr val="808080"/>
              </a:solidFill>
              <a:latin typeface="+mj-lt"/>
              <a:ea typeface="+mn-ea"/>
              <a:cs typeface="+mn-cs"/>
            </a:endParaRPr>
          </a:p>
        </p:txBody>
      </p:sp>
      <p:sp>
        <p:nvSpPr>
          <p:cNvPr id="10" name="Rectangle 4"/>
          <p:cNvSpPr>
            <a:spLocks noChangeArrowheads="1"/>
          </p:cNvSpPr>
          <p:nvPr userDrawn="1"/>
        </p:nvSpPr>
        <p:spPr bwMode="ltGray">
          <a:xfrm>
            <a:off x="251373" y="6586246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marL="0" algn="l" defTabSz="814388" rtl="0" eaLnBrk="1" latinLnBrk="0" hangingPunct="1">
              <a:lnSpc>
                <a:spcPct val="100000"/>
              </a:lnSpc>
            </a:pPr>
            <a:r>
              <a:rPr lang="en-US" sz="600" kern="1200" dirty="0" smtClean="0">
                <a:solidFill>
                  <a:srgbClr val="808080"/>
                </a:solidFill>
                <a:latin typeface="+mj-lt"/>
                <a:ea typeface="+mn-ea"/>
                <a:cs typeface="+mn-cs"/>
              </a:rPr>
              <a:t>© 2013 Cisco and/or its affiliates. All rights reserved.</a:t>
            </a:r>
            <a:endParaRPr lang="en-US" sz="600" kern="1200" dirty="0">
              <a:solidFill>
                <a:srgbClr val="808080"/>
              </a:solidFill>
              <a:latin typeface="+mj-lt"/>
              <a:ea typeface="+mn-ea"/>
              <a:cs typeface="+mn-cs"/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3375" y="6380780"/>
            <a:ext cx="8477250" cy="160471"/>
          </a:xfrm>
          <a:prstGeom prst="rect">
            <a:avLst/>
          </a:prstGeom>
          <a:noFill/>
        </p:spPr>
      </p:pic>
      <p:sp>
        <p:nvSpPr>
          <p:cNvPr id="9" name="Rectangle 7"/>
          <p:cNvSpPr>
            <a:spLocks noChangeArrowheads="1"/>
          </p:cNvSpPr>
          <p:nvPr userDrawn="1"/>
        </p:nvSpPr>
        <p:spPr bwMode="ltGray">
          <a:xfrm>
            <a:off x="8639981" y="6580408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DFCF27A5-1A5B-48D3-A060-2758FFBB1ADD}" type="slidenum">
              <a:rPr lang="en-US" sz="600">
                <a:solidFill>
                  <a:srgbClr val="808080"/>
                </a:solidFill>
                <a:latin typeface="+mj-lt"/>
              </a:rPr>
              <a:pPr algn="r" defTabSz="814388">
                <a:lnSpc>
                  <a:spcPct val="100000"/>
                </a:lnSpc>
              </a:pPr>
              <a:t>‹#›</a:t>
            </a:fld>
            <a:endParaRPr lang="en-US" sz="600" dirty="0">
              <a:solidFill>
                <a:srgbClr val="80808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87243975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9702" y="432215"/>
            <a:ext cx="8588861" cy="8382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Slide Title Goes Here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28600" y="1344168"/>
            <a:ext cx="8577072" cy="4965192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/>
            <a:r>
              <a:rPr lang="en-US" dirty="0" smtClean="0"/>
              <a:t>Body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5548096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_Heav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706781" y="1339745"/>
            <a:ext cx="4122425" cy="4965700"/>
          </a:xfr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ts val="1480"/>
              </a:spcBef>
              <a:defRPr lang="en-US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algn="l" defTabSz="914400" rtl="0" eaLnBrk="1" latinLnBrk="0" hangingPunct="1">
              <a:lnSpc>
                <a:spcPct val="95000"/>
              </a:lnSpc>
              <a:spcBef>
                <a:spcPts val="600"/>
              </a:spcBef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69912" indent="0" algn="l" defTabSz="914400" rtl="0" eaLnBrk="1" latinLnBrk="0" hangingPunct="1">
              <a:lnSpc>
                <a:spcPct val="95000"/>
              </a:lnSpc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algn="l" defTabSz="914400" rtl="0" eaLnBrk="1" latinLnBrk="0" hangingPunct="1">
              <a:lnSpc>
                <a:spcPct val="95000"/>
              </a:lnSpc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algn="l" defTabSz="914400" rtl="0" eaLnBrk="1" latinLnBrk="0" hangingPunct="1">
              <a:lnSpc>
                <a:spcPct val="95000"/>
              </a:lnSpc>
              <a:defRPr lang="en-US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229702" y="432215"/>
            <a:ext cx="8588861" cy="838200"/>
          </a:xfrm>
          <a:prstGeom prst="rect">
            <a:avLst/>
          </a:prstGeom>
        </p:spPr>
        <p:txBody>
          <a:bodyPr vert="horz" lIns="82296" tIns="45720" rIns="82296" bIns="45720" rtlCol="0" anchor="b" anchorCtr="0">
            <a:noAutofit/>
          </a:bodyPr>
          <a:lstStyle/>
          <a:p>
            <a:pPr lvl="0"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229702" y="1339745"/>
            <a:ext cx="4122425" cy="4965700"/>
          </a:xfr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ts val="1480"/>
              </a:spcBef>
              <a:defRPr lang="en-US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algn="l" defTabSz="914400" rtl="0" eaLnBrk="1" latinLnBrk="0" hangingPunct="1">
              <a:lnSpc>
                <a:spcPct val="95000"/>
              </a:lnSpc>
              <a:spcBef>
                <a:spcPts val="600"/>
              </a:spcBef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69912" indent="0" algn="l" defTabSz="914400" rtl="0" eaLnBrk="1" latinLnBrk="0" hangingPunct="1">
              <a:lnSpc>
                <a:spcPct val="95000"/>
              </a:lnSpc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algn="l" defTabSz="914400" rtl="0" eaLnBrk="1" latinLnBrk="0" hangingPunct="1">
              <a:lnSpc>
                <a:spcPct val="95000"/>
              </a:lnSpc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algn="l" defTabSz="914400" rtl="0" eaLnBrk="1" latinLnBrk="0" hangingPunct="1">
              <a:lnSpc>
                <a:spcPct val="95000"/>
              </a:lnSpc>
              <a:defRPr lang="en-US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3375" y="6380780"/>
            <a:ext cx="8477250" cy="160471"/>
          </a:xfrm>
          <a:prstGeom prst="rect">
            <a:avLst/>
          </a:prstGeom>
          <a:noFill/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9702" y="432215"/>
            <a:ext cx="8588861" cy="838200"/>
          </a:xfrm>
          <a:prstGeom prst="rect">
            <a:avLst/>
          </a:prstGeom>
        </p:spPr>
        <p:txBody>
          <a:bodyPr vert="horz" lIns="82296" tIns="45720" rIns="82296" bIns="45720" rtlCol="0" anchor="b" anchorCtr="0">
            <a:noAutofit/>
          </a:bodyPr>
          <a:lstStyle/>
          <a:p>
            <a:pPr lvl="0"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</a:pPr>
            <a:r>
              <a:rPr lang="en-US" dirty="0" smtClean="0"/>
              <a:t>Slide Title Goes Here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9702" y="1339745"/>
            <a:ext cx="8577072" cy="49656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 smtClean="0"/>
              <a:t>Body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ltGray">
          <a:xfrm>
            <a:off x="251373" y="6586246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n-US" sz="600" dirty="0" smtClean="0">
                <a:solidFill>
                  <a:srgbClr val="808080"/>
                </a:solidFill>
                <a:latin typeface="+mj-lt"/>
              </a:rPr>
              <a:t>© 2013 Cisco and/or its affiliates. All rights reserved.</a:t>
            </a:r>
            <a:endParaRPr lang="en-US" sz="600" dirty="0">
              <a:solidFill>
                <a:srgbClr val="808080"/>
              </a:solidFill>
              <a:latin typeface="+mj-lt"/>
            </a:endParaRPr>
          </a:p>
        </p:txBody>
      </p:sp>
      <p:sp>
        <p:nvSpPr>
          <p:cNvPr id="11" name="Rectangle 5"/>
          <p:cNvSpPr>
            <a:spLocks noChangeArrowheads="1"/>
          </p:cNvSpPr>
          <p:nvPr/>
        </p:nvSpPr>
        <p:spPr bwMode="ltGray">
          <a:xfrm>
            <a:off x="7983399" y="6584512"/>
            <a:ext cx="592251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r>
              <a:rPr lang="en-US" sz="600" dirty="0">
                <a:solidFill>
                  <a:srgbClr val="808080"/>
                </a:solidFill>
                <a:latin typeface="+mj-lt"/>
              </a:rPr>
              <a:t>Cisco </a:t>
            </a:r>
            <a:r>
              <a:rPr lang="en-US" sz="600" dirty="0" smtClean="0">
                <a:solidFill>
                  <a:srgbClr val="808080"/>
                </a:solidFill>
                <a:latin typeface="+mj-lt"/>
              </a:rPr>
              <a:t>Public</a:t>
            </a:r>
            <a:endParaRPr lang="en-US" sz="600" dirty="0">
              <a:solidFill>
                <a:srgbClr val="808080"/>
              </a:solidFill>
              <a:latin typeface="+mj-lt"/>
            </a:endParaRPr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ltGray">
          <a:xfrm>
            <a:off x="8639981" y="6580408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DFCF27A5-1A5B-48D3-A060-2758FFBB1ADD}" type="slidenum">
              <a:rPr lang="en-US" sz="600">
                <a:solidFill>
                  <a:srgbClr val="808080"/>
                </a:solidFill>
                <a:latin typeface="+mj-lt"/>
              </a:rPr>
              <a:pPr algn="r" defTabSz="814388">
                <a:lnSpc>
                  <a:spcPct val="100000"/>
                </a:lnSpc>
              </a:pPr>
              <a:t>‹#›</a:t>
            </a:fld>
            <a:endParaRPr lang="en-US" sz="600" dirty="0">
              <a:solidFill>
                <a:srgbClr val="808080"/>
              </a:solidFill>
              <a:latin typeface="+mj-lt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98" r:id="rId1"/>
    <p:sldLayoutId id="2147483930" r:id="rId2"/>
    <p:sldLayoutId id="2147483929" r:id="rId3"/>
    <p:sldLayoutId id="2147483937" r:id="rId4"/>
    <p:sldLayoutId id="2147483900" r:id="rId5"/>
    <p:sldLayoutId id="2147483931" r:id="rId6"/>
    <p:sldLayoutId id="2147483932" r:id="rId7"/>
    <p:sldLayoutId id="2147483933" r:id="rId8"/>
    <p:sldLayoutId id="2147483902" r:id="rId9"/>
    <p:sldLayoutId id="2147483903" r:id="rId10"/>
    <p:sldLayoutId id="2147483935" r:id="rId11"/>
    <p:sldLayoutId id="2147483905" r:id="rId12"/>
    <p:sldLayoutId id="2147483906" r:id="rId13"/>
    <p:sldLayoutId id="2147483907" r:id="rId14"/>
    <p:sldLayoutId id="2147483908" r:id="rId15"/>
    <p:sldLayoutId id="2147483909" r:id="rId16"/>
    <p:sldLayoutId id="2147483910" r:id="rId17"/>
    <p:sldLayoutId id="2147483913" r:id="rId18"/>
    <p:sldLayoutId id="2147483911" r:id="rId19"/>
    <p:sldLayoutId id="2147483912" r:id="rId20"/>
    <p:sldLayoutId id="2147483914" r:id="rId21"/>
    <p:sldLayoutId id="2147483915" r:id="rId22"/>
    <p:sldLayoutId id="2147483916" r:id="rId23"/>
    <p:sldLayoutId id="2147483917" r:id="rId24"/>
    <p:sldLayoutId id="2147483918" r:id="rId25"/>
    <p:sldLayoutId id="2147483919" r:id="rId26"/>
    <p:sldLayoutId id="2147483921" r:id="rId27"/>
    <p:sldLayoutId id="2147483922" r:id="rId28"/>
    <p:sldLayoutId id="2147483936" r:id="rId29"/>
    <p:sldLayoutId id="2147483923" r:id="rId30"/>
    <p:sldLayoutId id="2147483924" r:id="rId31"/>
    <p:sldLayoutId id="2147483925" r:id="rId32"/>
    <p:sldLayoutId id="2147483926" r:id="rId33"/>
    <p:sldLayoutId id="2147483927" r:id="rId34"/>
  </p:sldLayoutIdLst>
  <p:transition>
    <p:wipe dir="r"/>
  </p:transition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kumimoji="0" lang="en-US" sz="3600" b="0" i="0" u="none" strike="noStrike" kern="1200" cap="none" spc="0" normalizeH="0" baseline="0" dirty="0">
          <a:ln>
            <a:noFill/>
          </a:ln>
          <a:gradFill flip="none" rotWithShape="1">
            <a:gsLst>
              <a:gs pos="16000">
                <a:schemeClr val="tx2"/>
              </a:gs>
              <a:gs pos="100000">
                <a:srgbClr val="28A7DF"/>
              </a:gs>
            </a:gsLst>
            <a:lin ang="1800000" scaled="0"/>
            <a:tileRect/>
          </a:gradFill>
          <a:effectLst/>
          <a:uLnTx/>
          <a:uFillTx/>
          <a:latin typeface="+mj-lt"/>
          <a:ea typeface="+mj-ea"/>
          <a:cs typeface="Arial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5000"/>
        </a:lnSpc>
        <a:spcBef>
          <a:spcPts val="1440"/>
        </a:spcBef>
        <a:buClr>
          <a:srgbClr val="493B93"/>
        </a:buClr>
        <a:buSzPct val="90000"/>
        <a:buFont typeface="Arial" pitchFamily="34" charset="0"/>
        <a:buChar char="•"/>
        <a:tabLst/>
        <a:defRPr lang="en-US" sz="2200" kern="1200" dirty="0" smtClean="0">
          <a:solidFill>
            <a:srgbClr val="435153"/>
          </a:solidFill>
          <a:latin typeface="+mj-lt"/>
          <a:ea typeface="+mn-ea"/>
          <a:cs typeface="+mn-cs"/>
        </a:defRPr>
      </a:lvl1pPr>
      <a:lvl2pPr marL="406400" indent="0" algn="l" defTabSz="914400" rtl="0" eaLnBrk="1" latinLnBrk="0" hangingPunct="1">
        <a:lnSpc>
          <a:spcPct val="95000"/>
        </a:lnSpc>
        <a:spcBef>
          <a:spcPts val="840"/>
        </a:spcBef>
        <a:buClr>
          <a:schemeClr val="tx2"/>
        </a:buClr>
        <a:buFontTx/>
        <a:buNone/>
        <a:defRPr lang="en-US" sz="1800" kern="1200" dirty="0" smtClean="0">
          <a:solidFill>
            <a:srgbClr val="435153"/>
          </a:solidFill>
          <a:latin typeface="+mj-lt"/>
          <a:ea typeface="+mn-ea"/>
          <a:cs typeface="+mn-cs"/>
        </a:defRPr>
      </a:lvl2pPr>
      <a:lvl3pPr marL="571500" indent="-1588" algn="l" defTabSz="914400" rtl="0" eaLnBrk="1" latinLnBrk="0" hangingPunct="1">
        <a:lnSpc>
          <a:spcPct val="95000"/>
        </a:lnSpc>
        <a:spcBef>
          <a:spcPts val="840"/>
        </a:spcBef>
        <a:buFont typeface="Arial" pitchFamily="34" charset="0"/>
        <a:buNone/>
        <a:defRPr lang="en-US" sz="1600" kern="1200" dirty="0" smtClean="0">
          <a:solidFill>
            <a:srgbClr val="435153"/>
          </a:solidFill>
          <a:latin typeface="+mj-lt"/>
          <a:ea typeface="+mn-ea"/>
          <a:cs typeface="+mn-cs"/>
        </a:defRPr>
      </a:lvl3pPr>
      <a:lvl4pPr marL="688975" indent="0" algn="l" defTabSz="914400" rtl="0" eaLnBrk="1" latinLnBrk="0" hangingPunct="1">
        <a:lnSpc>
          <a:spcPct val="95000"/>
        </a:lnSpc>
        <a:spcBef>
          <a:spcPts val="840"/>
        </a:spcBef>
        <a:buFont typeface="Arial" pitchFamily="34" charset="0"/>
        <a:buNone/>
        <a:defRPr lang="en-US" sz="1400" kern="1200" dirty="0" smtClean="0">
          <a:solidFill>
            <a:srgbClr val="435153"/>
          </a:solidFill>
          <a:latin typeface="+mj-lt"/>
          <a:ea typeface="+mn-ea"/>
          <a:cs typeface="+mn-cs"/>
        </a:defRPr>
      </a:lvl4pPr>
      <a:lvl5pPr marL="801688" indent="0" algn="l" defTabSz="914400" rtl="0" eaLnBrk="1" latinLnBrk="0" hangingPunct="1">
        <a:lnSpc>
          <a:spcPct val="95000"/>
        </a:lnSpc>
        <a:spcBef>
          <a:spcPts val="840"/>
        </a:spcBef>
        <a:buFont typeface="Arial" pitchFamily="34" charset="0"/>
        <a:buNone/>
        <a:defRPr lang="en-US" sz="1400" kern="1200" dirty="0">
          <a:solidFill>
            <a:srgbClr val="435153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6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8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8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7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8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8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3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5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8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8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2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4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8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8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8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8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8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8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8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0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CCNA Security v2.0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1393" y="722449"/>
            <a:ext cx="8112125" cy="2907239"/>
          </a:xfrm>
        </p:spPr>
        <p:txBody>
          <a:bodyPr/>
          <a:lstStyle/>
          <a:p>
            <a:r>
              <a:rPr lang="en-US" sz="4000" dirty="0" smtClean="0"/>
              <a:t>Chapter 9:</a:t>
            </a:r>
            <a:br>
              <a:rPr lang="en-US" sz="4000" dirty="0" smtClean="0"/>
            </a:br>
            <a:r>
              <a:rPr lang="en-US" sz="4000" dirty="0" smtClean="0"/>
              <a:t>Implementing the Cisco Adaptive Security Appliance</a:t>
            </a:r>
            <a:endParaRPr lang="en-US" sz="40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r>
              <a:rPr lang="en-US" sz="3200" dirty="0"/>
              <a:t>Advanced ASA Firewall </a:t>
            </a:r>
            <a:r>
              <a:rPr lang="en-US" sz="3200" dirty="0" smtClean="0"/>
              <a:t>Feature (Cont.)</a:t>
            </a:r>
            <a:endParaRPr lang="en-US" sz="3200" dirty="0"/>
          </a:p>
        </p:txBody>
      </p:sp>
      <p:sp>
        <p:nvSpPr>
          <p:cNvPr id="5" name="Text Placeholder 6"/>
          <p:cNvSpPr txBox="1">
            <a:spLocks/>
          </p:cNvSpPr>
          <p:nvPr/>
        </p:nvSpPr>
        <p:spPr>
          <a:xfrm>
            <a:off x="274048" y="1091839"/>
            <a:ext cx="4297952" cy="38861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en-US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en-US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/>
              <a:t>Identity Firewall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523" y="1837870"/>
            <a:ext cx="8222955" cy="394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39041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r>
              <a:rPr lang="en-US" sz="3200" dirty="0"/>
              <a:t>Advanced ASA Firewall </a:t>
            </a:r>
            <a:r>
              <a:rPr lang="en-US" sz="3200" dirty="0" smtClean="0"/>
              <a:t>Feature (Cont.)</a:t>
            </a:r>
            <a:endParaRPr lang="en-US" sz="3200" dirty="0"/>
          </a:p>
        </p:txBody>
      </p:sp>
      <p:sp>
        <p:nvSpPr>
          <p:cNvPr id="5" name="Text Placeholder 6"/>
          <p:cNvSpPr txBox="1">
            <a:spLocks/>
          </p:cNvSpPr>
          <p:nvPr/>
        </p:nvSpPr>
        <p:spPr>
          <a:xfrm>
            <a:off x="274048" y="1091839"/>
            <a:ext cx="4297952" cy="38861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en-US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en-US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/>
              <a:t>ASA Threat Control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584" y="1604468"/>
            <a:ext cx="7738832" cy="46775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16045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r>
              <a:rPr lang="en-US" sz="3200" dirty="0"/>
              <a:t>Review of Firewalls in Network Design</a:t>
            </a:r>
          </a:p>
        </p:txBody>
      </p:sp>
      <p:sp>
        <p:nvSpPr>
          <p:cNvPr id="5" name="Text Placeholder 6"/>
          <p:cNvSpPr txBox="1">
            <a:spLocks/>
          </p:cNvSpPr>
          <p:nvPr/>
        </p:nvSpPr>
        <p:spPr>
          <a:xfrm>
            <a:off x="5470381" y="2038896"/>
            <a:ext cx="2284095" cy="41039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en-US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en-US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/>
              <a:t>Permitted Traffic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875" y="981187"/>
            <a:ext cx="4565296" cy="2772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5429" y="3542651"/>
            <a:ext cx="4561114" cy="27587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Placeholder 6"/>
          <p:cNvSpPr txBox="1">
            <a:spLocks/>
          </p:cNvSpPr>
          <p:nvPr/>
        </p:nvSpPr>
        <p:spPr>
          <a:xfrm>
            <a:off x="1321475" y="4922045"/>
            <a:ext cx="2284095" cy="41039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en-US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en-US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err="1" smtClean="0"/>
              <a:t>DeniedTraffic</a:t>
            </a:r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2391615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r>
              <a:rPr lang="en-US" sz="3200" dirty="0"/>
              <a:t>ASA Firewall Modes of Operation</a:t>
            </a:r>
          </a:p>
        </p:txBody>
      </p:sp>
      <p:sp>
        <p:nvSpPr>
          <p:cNvPr id="5" name="Text Placeholder 6"/>
          <p:cNvSpPr txBox="1">
            <a:spLocks/>
          </p:cNvSpPr>
          <p:nvPr/>
        </p:nvSpPr>
        <p:spPr>
          <a:xfrm>
            <a:off x="274048" y="1091839"/>
            <a:ext cx="2044609" cy="4212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en-US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en-US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/>
              <a:t>Routed Mode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048" y="1513114"/>
            <a:ext cx="2798159" cy="43978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7746" y="1513112"/>
            <a:ext cx="5420661" cy="439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Placeholder 6"/>
          <p:cNvSpPr txBox="1">
            <a:spLocks/>
          </p:cNvSpPr>
          <p:nvPr/>
        </p:nvSpPr>
        <p:spPr>
          <a:xfrm>
            <a:off x="3377746" y="1127762"/>
            <a:ext cx="3012168" cy="4212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en-US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en-US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/>
              <a:t>Transparent Mode</a:t>
            </a:r>
          </a:p>
        </p:txBody>
      </p:sp>
    </p:spTree>
    <p:extLst>
      <p:ext uri="{BB962C8B-B14F-4D97-AF65-F5344CB8AC3E}">
        <p14:creationId xmlns:p14="http://schemas.microsoft.com/office/powerpoint/2010/main" val="2619610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r>
              <a:rPr lang="en-US" sz="3200" dirty="0"/>
              <a:t>ASA Licensing Requirements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4063" y="1165273"/>
            <a:ext cx="5338796" cy="34304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Placeholder 6"/>
          <p:cNvSpPr txBox="1">
            <a:spLocks/>
          </p:cNvSpPr>
          <p:nvPr/>
        </p:nvSpPr>
        <p:spPr>
          <a:xfrm>
            <a:off x="388950" y="3555851"/>
            <a:ext cx="3318238" cy="40081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en-US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en-US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/>
              <a:t>Base License Specifics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4063" y="4567928"/>
            <a:ext cx="5353669" cy="1708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7560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r>
              <a:rPr lang="en-US" sz="3200" dirty="0"/>
              <a:t>ASA Licensing </a:t>
            </a:r>
            <a:r>
              <a:rPr lang="en-US" sz="3200" dirty="0" smtClean="0"/>
              <a:t>Requirements (Cont.)</a:t>
            </a:r>
            <a:endParaRPr lang="en-US" sz="3200" dirty="0"/>
          </a:p>
        </p:txBody>
      </p:sp>
      <p:sp>
        <p:nvSpPr>
          <p:cNvPr id="6" name="Text Placeholder 6"/>
          <p:cNvSpPr txBox="1">
            <a:spLocks/>
          </p:cNvSpPr>
          <p:nvPr/>
        </p:nvSpPr>
        <p:spPr>
          <a:xfrm>
            <a:off x="5648803" y="3196643"/>
            <a:ext cx="2723301" cy="40081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en-US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en-US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/>
              <a:t>Security Plus License Specifics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442" y="1070859"/>
            <a:ext cx="5314332" cy="3413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443" y="4453629"/>
            <a:ext cx="5314331" cy="1695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11493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r>
              <a:rPr lang="en-US" sz="3200" dirty="0"/>
              <a:t>ASA Licensing Requirements</a:t>
            </a:r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1515" y="1801451"/>
            <a:ext cx="5820971" cy="4504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Placeholder 6"/>
          <p:cNvSpPr txBox="1">
            <a:spLocks/>
          </p:cNvSpPr>
          <p:nvPr/>
        </p:nvSpPr>
        <p:spPr>
          <a:xfrm>
            <a:off x="291640" y="1259222"/>
            <a:ext cx="4874126" cy="40081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en-US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en-US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show version </a:t>
            </a:r>
            <a:r>
              <a:rPr lang="en-US" sz="2000" dirty="0" smtClean="0"/>
              <a:t>Command Output</a:t>
            </a:r>
          </a:p>
        </p:txBody>
      </p:sp>
    </p:spTree>
    <p:extLst>
      <p:ext uri="{BB962C8B-B14F-4D97-AF65-F5344CB8AC3E}">
        <p14:creationId xmlns:p14="http://schemas.microsoft.com/office/powerpoint/2010/main" val="660777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2800" dirty="0" smtClean="0"/>
              <a:t>Topic 9.1.2:</a:t>
            </a:r>
            <a:br>
              <a:rPr lang="en-US" sz="2800" dirty="0" smtClean="0"/>
            </a:br>
            <a:r>
              <a:rPr lang="en-US" sz="2800" dirty="0" smtClean="0"/>
              <a:t>Basic ASA Configuration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461929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200" dirty="0"/>
              <a:t>Overview of ASA 5505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075" y="1021217"/>
            <a:ext cx="6419334" cy="2745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0131" y="3842658"/>
            <a:ext cx="6408972" cy="24467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 Placeholder 6"/>
          <p:cNvSpPr txBox="1">
            <a:spLocks/>
          </p:cNvSpPr>
          <p:nvPr/>
        </p:nvSpPr>
        <p:spPr>
          <a:xfrm>
            <a:off x="6747113" y="1960355"/>
            <a:ext cx="2113858" cy="40081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en-US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en-US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/>
              <a:t>ASA 5505 Back Panel</a:t>
            </a:r>
          </a:p>
        </p:txBody>
      </p:sp>
      <p:sp>
        <p:nvSpPr>
          <p:cNvPr id="9" name="Text Placeholder 6"/>
          <p:cNvSpPr txBox="1">
            <a:spLocks/>
          </p:cNvSpPr>
          <p:nvPr/>
        </p:nvSpPr>
        <p:spPr>
          <a:xfrm>
            <a:off x="183028" y="4865648"/>
            <a:ext cx="2113858" cy="40081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en-US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en-US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/>
              <a:t>ASA 5505 Front Panel</a:t>
            </a:r>
          </a:p>
        </p:txBody>
      </p:sp>
    </p:spTree>
    <p:extLst>
      <p:ext uri="{BB962C8B-B14F-4D97-AF65-F5344CB8AC3E}">
        <p14:creationId xmlns:p14="http://schemas.microsoft.com/office/powerpoint/2010/main" val="2811766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200" dirty="0" smtClean="0"/>
              <a:t>ASA Security Levels</a:t>
            </a:r>
            <a:endParaRPr lang="en-US" sz="3200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6326" y="1752598"/>
            <a:ext cx="5882486" cy="41474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 Placeholder 6"/>
          <p:cNvSpPr txBox="1">
            <a:spLocks/>
          </p:cNvSpPr>
          <p:nvPr/>
        </p:nvSpPr>
        <p:spPr>
          <a:xfrm>
            <a:off x="259080" y="1034923"/>
            <a:ext cx="3931920" cy="43510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en-US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en-US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/>
              <a:t>Security Level Control:</a:t>
            </a:r>
          </a:p>
          <a:p>
            <a:r>
              <a:rPr lang="en-US" sz="2000" dirty="0" smtClean="0"/>
              <a:t>Network Access</a:t>
            </a:r>
          </a:p>
          <a:p>
            <a:r>
              <a:rPr lang="en-US" sz="2000" dirty="0" smtClean="0"/>
              <a:t>Inspection Engines</a:t>
            </a:r>
          </a:p>
          <a:p>
            <a:r>
              <a:rPr lang="en-US" sz="2000" dirty="0" smtClean="0"/>
              <a:t>Application Filtering</a:t>
            </a:r>
          </a:p>
        </p:txBody>
      </p:sp>
    </p:spTree>
    <p:extLst>
      <p:ext uri="{BB962C8B-B14F-4D97-AF65-F5344CB8AC3E}">
        <p14:creationId xmlns:p14="http://schemas.microsoft.com/office/powerpoint/2010/main" val="3316969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smtClean="0"/>
              <a:t>Chapter Outline</a:t>
            </a:r>
            <a:endParaRPr lang="en-US" sz="4400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/>
                </a:solidFill>
              </a:rPr>
              <a:t>9.0 Introduction</a:t>
            </a:r>
          </a:p>
          <a:p>
            <a:r>
              <a:rPr lang="en-US" dirty="0" smtClean="0">
                <a:solidFill>
                  <a:schemeClr val="tx2"/>
                </a:solidFill>
              </a:rPr>
              <a:t>9.1 Introduction to the ASA</a:t>
            </a:r>
          </a:p>
          <a:p>
            <a:r>
              <a:rPr lang="en-US" dirty="0" smtClean="0">
                <a:solidFill>
                  <a:schemeClr val="tx2"/>
                </a:solidFill>
              </a:rPr>
              <a:t>9.2 ASA Firewall Configuration</a:t>
            </a:r>
          </a:p>
          <a:p>
            <a:r>
              <a:rPr lang="en-US" dirty="0" smtClean="0">
                <a:solidFill>
                  <a:schemeClr val="tx2"/>
                </a:solidFill>
              </a:rPr>
              <a:t>9.3 Summary</a:t>
            </a:r>
            <a:endParaRPr lang="en-US" dirty="0" smtClean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5422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200" dirty="0"/>
              <a:t>ASA 5505 Deployment Scenarios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003" y="990600"/>
            <a:ext cx="4052711" cy="35922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2351" y="2427514"/>
            <a:ext cx="4417363" cy="38152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Placeholder 6"/>
          <p:cNvSpPr txBox="1">
            <a:spLocks/>
          </p:cNvSpPr>
          <p:nvPr/>
        </p:nvSpPr>
        <p:spPr>
          <a:xfrm>
            <a:off x="4471850" y="1470025"/>
            <a:ext cx="4287863" cy="43510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en-US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en-US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/>
              <a:t>ASA Deployment in a Small Branch</a:t>
            </a:r>
          </a:p>
        </p:txBody>
      </p:sp>
      <p:sp>
        <p:nvSpPr>
          <p:cNvPr id="6" name="Text Placeholder 6"/>
          <p:cNvSpPr txBox="1">
            <a:spLocks/>
          </p:cNvSpPr>
          <p:nvPr/>
        </p:nvSpPr>
        <p:spPr>
          <a:xfrm>
            <a:off x="545216" y="5084209"/>
            <a:ext cx="3382283" cy="43510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en-US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en-US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/>
              <a:t>ASA Deployment in a Small Business</a:t>
            </a:r>
          </a:p>
        </p:txBody>
      </p:sp>
    </p:spTree>
    <p:extLst>
      <p:ext uri="{BB962C8B-B14F-4D97-AF65-F5344CB8AC3E}">
        <p14:creationId xmlns:p14="http://schemas.microsoft.com/office/powerpoint/2010/main" val="282094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200" dirty="0"/>
              <a:t>ASA 5505 Deployment </a:t>
            </a:r>
            <a:r>
              <a:rPr lang="en-US" sz="3200" dirty="0" smtClean="0"/>
              <a:t>Scenarios (Cont.)</a:t>
            </a:r>
            <a:endParaRPr lang="en-US" sz="3200" dirty="0"/>
          </a:p>
        </p:txBody>
      </p:sp>
      <p:sp>
        <p:nvSpPr>
          <p:cNvPr id="5" name="Text Placeholder 6"/>
          <p:cNvSpPr txBox="1">
            <a:spLocks/>
          </p:cNvSpPr>
          <p:nvPr/>
        </p:nvSpPr>
        <p:spPr>
          <a:xfrm>
            <a:off x="291735" y="1034923"/>
            <a:ext cx="4287863" cy="43510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en-US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en-US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/>
              <a:t>ASA Deployment in an Enterprise</a:t>
            </a: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2367" y="1502227"/>
            <a:ext cx="5799267" cy="46999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25964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221393" y="2174124"/>
            <a:ext cx="8112125" cy="696192"/>
          </a:xfrm>
        </p:spPr>
        <p:txBody>
          <a:bodyPr/>
          <a:lstStyle/>
          <a:p>
            <a:r>
              <a:rPr lang="en-US" sz="4000" dirty="0" smtClean="0"/>
              <a:t>Section 9.2:</a:t>
            </a:r>
            <a:br>
              <a:rPr lang="en-US" sz="4000" dirty="0" smtClean="0"/>
            </a:br>
            <a:r>
              <a:rPr lang="en-US" sz="4000" dirty="0" smtClean="0"/>
              <a:t>ASA Firewall Configuration</a:t>
            </a:r>
            <a:endParaRPr lang="en-US" sz="4000" dirty="0"/>
          </a:p>
        </p:txBody>
      </p:sp>
      <p:sp>
        <p:nvSpPr>
          <p:cNvPr id="5" name="Text Placeholder 6"/>
          <p:cNvSpPr txBox="1">
            <a:spLocks/>
          </p:cNvSpPr>
          <p:nvPr/>
        </p:nvSpPr>
        <p:spPr>
          <a:xfrm>
            <a:off x="419100" y="3000878"/>
            <a:ext cx="8577072" cy="202387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en-US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en-US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700" dirty="0" smtClean="0"/>
              <a:t>Upon completion of this section, you should be able to:</a:t>
            </a:r>
          </a:p>
          <a:p>
            <a:r>
              <a:rPr lang="en-US" sz="1700" dirty="0"/>
              <a:t>Explain what ASA firewall services are enabled using the default configuration</a:t>
            </a:r>
            <a:r>
              <a:rPr lang="en-US" sz="1700" dirty="0" smtClean="0"/>
              <a:t>.</a:t>
            </a:r>
          </a:p>
          <a:p>
            <a:r>
              <a:rPr lang="en-US" sz="1700" dirty="0"/>
              <a:t>Configure an ASA to provide basic firewall services</a:t>
            </a:r>
            <a:r>
              <a:rPr lang="en-US" sz="1700" dirty="0" smtClean="0"/>
              <a:t>.</a:t>
            </a:r>
          </a:p>
          <a:p>
            <a:r>
              <a:rPr lang="en-US" sz="1700" dirty="0"/>
              <a:t>Configure object groups on an ASA</a:t>
            </a:r>
            <a:r>
              <a:rPr lang="en-US" sz="1700" dirty="0" smtClean="0"/>
              <a:t>.</a:t>
            </a:r>
          </a:p>
          <a:p>
            <a:r>
              <a:rPr lang="en-US" sz="1700" dirty="0"/>
              <a:t>Configure access lists with object groups on an ASA</a:t>
            </a:r>
            <a:r>
              <a:rPr lang="en-US" sz="1700" dirty="0" smtClean="0"/>
              <a:t>.</a:t>
            </a:r>
          </a:p>
          <a:p>
            <a:r>
              <a:rPr lang="en-US" sz="1700" dirty="0"/>
              <a:t>Configure an ASA to provide NAT services</a:t>
            </a:r>
            <a:r>
              <a:rPr lang="en-US" sz="1700" dirty="0" smtClean="0"/>
              <a:t>.</a:t>
            </a:r>
          </a:p>
          <a:p>
            <a:r>
              <a:rPr lang="en-US" sz="1700" dirty="0"/>
              <a:t>Configure access control using the local database and AAA server</a:t>
            </a:r>
            <a:r>
              <a:rPr lang="en-US" sz="1700" dirty="0" smtClean="0"/>
              <a:t>.</a:t>
            </a:r>
          </a:p>
          <a:p>
            <a:r>
              <a:rPr lang="en-US" sz="1700" dirty="0"/>
              <a:t>Explain how the Cisco Modular Framework (MPF) is used to configure ASA policies.</a:t>
            </a:r>
            <a:endParaRPr lang="en-US" sz="1700" dirty="0" smtClean="0"/>
          </a:p>
        </p:txBody>
      </p:sp>
    </p:spTree>
    <p:extLst>
      <p:ext uri="{BB962C8B-B14F-4D97-AF65-F5344CB8AC3E}">
        <p14:creationId xmlns:p14="http://schemas.microsoft.com/office/powerpoint/2010/main" val="3504652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2800" dirty="0" smtClean="0"/>
              <a:t>Topic 9.2.1:</a:t>
            </a:r>
            <a:br>
              <a:rPr lang="en-US" sz="2800" dirty="0" smtClean="0"/>
            </a:br>
            <a:r>
              <a:rPr lang="en-US" sz="2800" dirty="0" smtClean="0"/>
              <a:t>The ASA Firewall Configuration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046521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200" dirty="0"/>
              <a:t>Introduce Basic ASA Settings</a:t>
            </a:r>
          </a:p>
        </p:txBody>
      </p:sp>
      <p:sp>
        <p:nvSpPr>
          <p:cNvPr id="7" name="Text Placeholder 6"/>
          <p:cNvSpPr txBox="1">
            <a:spLocks/>
          </p:cNvSpPr>
          <p:nvPr/>
        </p:nvSpPr>
        <p:spPr>
          <a:xfrm>
            <a:off x="6722155" y="2262090"/>
            <a:ext cx="2421845" cy="40043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en-US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en-US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/>
              <a:t>Base License Specifics</a:t>
            </a: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269" y="1408526"/>
            <a:ext cx="6381223" cy="2107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1417" y="3624944"/>
            <a:ext cx="6287394" cy="2566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Placeholder 6"/>
          <p:cNvSpPr txBox="1">
            <a:spLocks/>
          </p:cNvSpPr>
          <p:nvPr/>
        </p:nvSpPr>
        <p:spPr>
          <a:xfrm>
            <a:off x="208430" y="4751101"/>
            <a:ext cx="2312987" cy="40043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en-US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en-US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/>
              <a:t>Security Plus License Specifics</a:t>
            </a:r>
          </a:p>
        </p:txBody>
      </p:sp>
    </p:spTree>
    <p:extLst>
      <p:ext uri="{BB962C8B-B14F-4D97-AF65-F5344CB8AC3E}">
        <p14:creationId xmlns:p14="http://schemas.microsoft.com/office/powerpoint/2010/main" val="852735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200" dirty="0"/>
              <a:t>Introduce Basic ASA </a:t>
            </a:r>
            <a:r>
              <a:rPr lang="en-US" sz="3200" dirty="0" smtClean="0"/>
              <a:t>Settings (Cont.)</a:t>
            </a:r>
            <a:endParaRPr lang="en-US" sz="3200" dirty="0"/>
          </a:p>
        </p:txBody>
      </p:sp>
      <p:sp>
        <p:nvSpPr>
          <p:cNvPr id="7" name="Text Placeholder 6"/>
          <p:cNvSpPr txBox="1">
            <a:spLocks/>
          </p:cNvSpPr>
          <p:nvPr/>
        </p:nvSpPr>
        <p:spPr>
          <a:xfrm>
            <a:off x="218394" y="936244"/>
            <a:ext cx="4593092" cy="40043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en-US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en-US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show version </a:t>
            </a:r>
            <a:r>
              <a:rPr lang="en-US" sz="2000" dirty="0" smtClean="0"/>
              <a:t>Command Output</a:t>
            </a: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712" y="1391101"/>
            <a:ext cx="7118577" cy="4818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17252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200" dirty="0"/>
              <a:t>ASA Default Configuration</a:t>
            </a:r>
          </a:p>
        </p:txBody>
      </p:sp>
      <p:sp>
        <p:nvSpPr>
          <p:cNvPr id="5" name="Text Placeholder 6"/>
          <p:cNvSpPr txBox="1">
            <a:spLocks/>
          </p:cNvSpPr>
          <p:nvPr/>
        </p:nvSpPr>
        <p:spPr>
          <a:xfrm>
            <a:off x="585651" y="2863396"/>
            <a:ext cx="3006635" cy="43510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en-US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en-US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/>
              <a:t>ASA 5505 Default Configuration Overview.</a:t>
            </a: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7219" y="1089024"/>
            <a:ext cx="4552497" cy="5183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43326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200" dirty="0"/>
              <a:t>ASA Interactive Setup Initialization Wizard</a:t>
            </a:r>
          </a:p>
        </p:txBody>
      </p:sp>
      <p:sp>
        <p:nvSpPr>
          <p:cNvPr id="4" name="Text Placeholder 6"/>
          <p:cNvSpPr txBox="1">
            <a:spLocks/>
          </p:cNvSpPr>
          <p:nvPr/>
        </p:nvSpPr>
        <p:spPr>
          <a:xfrm>
            <a:off x="259080" y="1034923"/>
            <a:ext cx="7067006" cy="43510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en-US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en-US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/>
              <a:t>Entering the ASA 5505 Setup Initialization Wizard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8301" y="1486806"/>
            <a:ext cx="6467399" cy="47507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73124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2800" dirty="0" smtClean="0"/>
              <a:t>Topic 9.2.2:</a:t>
            </a:r>
            <a:br>
              <a:rPr lang="en-US" sz="2800" dirty="0" smtClean="0"/>
            </a:br>
            <a:r>
              <a:rPr lang="en-US" sz="2800" dirty="0" smtClean="0"/>
              <a:t>Configuring Management Settings and Services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355478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r>
              <a:rPr lang="en-US" sz="3200" dirty="0"/>
              <a:t>Enter Global Configuration Mode</a:t>
            </a: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5156" y="1467531"/>
            <a:ext cx="6493689" cy="4693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 Placeholder 6"/>
          <p:cNvSpPr txBox="1">
            <a:spLocks/>
          </p:cNvSpPr>
          <p:nvPr/>
        </p:nvSpPr>
        <p:spPr>
          <a:xfrm>
            <a:off x="220979" y="1002713"/>
            <a:ext cx="6201591" cy="46481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en-US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en-US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/>
              <a:t>Entering Global Configuration Mode Example</a:t>
            </a:r>
          </a:p>
        </p:txBody>
      </p:sp>
    </p:spTree>
    <p:extLst>
      <p:ext uri="{BB962C8B-B14F-4D97-AF65-F5344CB8AC3E}">
        <p14:creationId xmlns:p14="http://schemas.microsoft.com/office/powerpoint/2010/main" val="1936894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221393" y="2174124"/>
            <a:ext cx="8112125" cy="696192"/>
          </a:xfrm>
        </p:spPr>
        <p:txBody>
          <a:bodyPr/>
          <a:lstStyle/>
          <a:p>
            <a:r>
              <a:rPr lang="en-US" sz="4000" dirty="0" smtClean="0"/>
              <a:t>Section 9.1:</a:t>
            </a:r>
            <a:br>
              <a:rPr lang="en-US" sz="4000" dirty="0" smtClean="0"/>
            </a:br>
            <a:r>
              <a:rPr lang="en-US" sz="4000" dirty="0" smtClean="0"/>
              <a:t>Introduction to the ASA</a:t>
            </a:r>
            <a:endParaRPr lang="en-US" sz="4000" dirty="0"/>
          </a:p>
        </p:txBody>
      </p:sp>
      <p:sp>
        <p:nvSpPr>
          <p:cNvPr id="5" name="Text Placeholder 6"/>
          <p:cNvSpPr txBox="1">
            <a:spLocks/>
          </p:cNvSpPr>
          <p:nvPr/>
        </p:nvSpPr>
        <p:spPr>
          <a:xfrm>
            <a:off x="419100" y="3119628"/>
            <a:ext cx="8577072" cy="202387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en-US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en-US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 smtClean="0"/>
              <a:t>Upon completion of this section, you should be able to:</a:t>
            </a:r>
          </a:p>
          <a:p>
            <a:r>
              <a:rPr lang="en-US" sz="1800" dirty="0"/>
              <a:t>Compare ASA solutions to other routing firewall technologies</a:t>
            </a:r>
            <a:r>
              <a:rPr lang="en-US" sz="1800" dirty="0" smtClean="0"/>
              <a:t>.</a:t>
            </a:r>
          </a:p>
          <a:p>
            <a:r>
              <a:rPr lang="en-US" sz="1800" dirty="0"/>
              <a:t>Explain ASA 5505 </a:t>
            </a:r>
            <a:r>
              <a:rPr lang="en-US" sz="1800" dirty="0" smtClean="0"/>
              <a:t>operation </a:t>
            </a:r>
            <a:r>
              <a:rPr lang="en-US" sz="1800" dirty="0"/>
              <a:t>with the default configuration.</a:t>
            </a:r>
          </a:p>
        </p:txBody>
      </p:sp>
    </p:spTree>
    <p:extLst>
      <p:ext uri="{BB962C8B-B14F-4D97-AF65-F5344CB8AC3E}">
        <p14:creationId xmlns:p14="http://schemas.microsoft.com/office/powerpoint/2010/main" val="3076075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200" dirty="0"/>
              <a:t>Configuring Basic Settings</a:t>
            </a:r>
          </a:p>
        </p:txBody>
      </p:sp>
      <p:sp>
        <p:nvSpPr>
          <p:cNvPr id="5" name="Text Placeholder 6"/>
          <p:cNvSpPr txBox="1">
            <a:spLocks/>
          </p:cNvSpPr>
          <p:nvPr/>
        </p:nvSpPr>
        <p:spPr>
          <a:xfrm>
            <a:off x="220979" y="1002713"/>
            <a:ext cx="5298077" cy="53416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en-US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en-US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/>
              <a:t>ASA Basic Configuration Commands</a:t>
            </a: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356" y="1447800"/>
            <a:ext cx="8387288" cy="48384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39855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200" dirty="0"/>
              <a:t>Configuring Basic </a:t>
            </a:r>
            <a:r>
              <a:rPr lang="en-US" sz="3200" dirty="0" smtClean="0"/>
              <a:t>Settings (Cont.)</a:t>
            </a:r>
            <a:endParaRPr lang="en-US" sz="3200" dirty="0"/>
          </a:p>
        </p:txBody>
      </p:sp>
      <p:sp>
        <p:nvSpPr>
          <p:cNvPr id="5" name="Text Placeholder 6"/>
          <p:cNvSpPr txBox="1">
            <a:spLocks/>
          </p:cNvSpPr>
          <p:nvPr/>
        </p:nvSpPr>
        <p:spPr>
          <a:xfrm>
            <a:off x="5707375" y="2443704"/>
            <a:ext cx="3186249" cy="41451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en-US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en-US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/>
              <a:t>Configuring Basic Settings</a:t>
            </a: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79" y="1134103"/>
            <a:ext cx="5372100" cy="3033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8732" y="3482636"/>
            <a:ext cx="5380037" cy="2827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Placeholder 6"/>
          <p:cNvSpPr txBox="1">
            <a:spLocks/>
          </p:cNvSpPr>
          <p:nvPr/>
        </p:nvSpPr>
        <p:spPr>
          <a:xfrm>
            <a:off x="220979" y="4689049"/>
            <a:ext cx="3186249" cy="41451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en-US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en-US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/>
              <a:t>Enabling AES Encryption Example</a:t>
            </a:r>
          </a:p>
        </p:txBody>
      </p:sp>
    </p:spTree>
    <p:extLst>
      <p:ext uri="{BB962C8B-B14F-4D97-AF65-F5344CB8AC3E}">
        <p14:creationId xmlns:p14="http://schemas.microsoft.com/office/powerpoint/2010/main" val="2972876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800" dirty="0"/>
              <a:t>Configuring Logical VLAN Interfaces</a:t>
            </a: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937" y="1157288"/>
            <a:ext cx="6180772" cy="2271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3406" y="3505881"/>
            <a:ext cx="5722937" cy="2827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Placeholder 6"/>
          <p:cNvSpPr txBox="1">
            <a:spLocks/>
          </p:cNvSpPr>
          <p:nvPr/>
        </p:nvSpPr>
        <p:spPr>
          <a:xfrm>
            <a:off x="133891" y="4586188"/>
            <a:ext cx="3186249" cy="66672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en-US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en-US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/>
              <a:t>Configuring IP Addresses on VLAN Interfaces</a:t>
            </a:r>
          </a:p>
        </p:txBody>
      </p:sp>
      <p:sp>
        <p:nvSpPr>
          <p:cNvPr id="6" name="Text Placeholder 6"/>
          <p:cNvSpPr txBox="1">
            <a:spLocks/>
          </p:cNvSpPr>
          <p:nvPr/>
        </p:nvSpPr>
        <p:spPr>
          <a:xfrm>
            <a:off x="6399165" y="1958832"/>
            <a:ext cx="2700929" cy="66862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en-US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en-US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/>
              <a:t>Local VLAN Interface Commands</a:t>
            </a:r>
          </a:p>
        </p:txBody>
      </p:sp>
    </p:spTree>
    <p:extLst>
      <p:ext uri="{BB962C8B-B14F-4D97-AF65-F5344CB8AC3E}">
        <p14:creationId xmlns:p14="http://schemas.microsoft.com/office/powerpoint/2010/main" val="1467350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800" dirty="0"/>
              <a:t>Configuring Logical VLAN </a:t>
            </a:r>
            <a:r>
              <a:rPr lang="en-US" sz="2800" dirty="0" smtClean="0"/>
              <a:t>Interfaces (Cont.)</a:t>
            </a:r>
            <a:endParaRPr lang="en-US" sz="2800" dirty="0"/>
          </a:p>
        </p:txBody>
      </p:sp>
      <p:sp>
        <p:nvSpPr>
          <p:cNvPr id="6" name="Text Placeholder 6"/>
          <p:cNvSpPr txBox="1">
            <a:spLocks/>
          </p:cNvSpPr>
          <p:nvPr/>
        </p:nvSpPr>
        <p:spPr>
          <a:xfrm>
            <a:off x="281394" y="1131517"/>
            <a:ext cx="5063492" cy="33431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en-US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en-US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/>
              <a:t>Configuring VLAN Interfaces Example</a:t>
            </a: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394" y="1902392"/>
            <a:ext cx="8495184" cy="30532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69532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r>
              <a:rPr lang="en-US" sz="2800" dirty="0"/>
              <a:t>Assigning Layer 2 Ports to VLANs</a:t>
            </a:r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789" y="1100365"/>
            <a:ext cx="6526775" cy="2579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6132" y="3767362"/>
            <a:ext cx="6526775" cy="2579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Placeholder 6"/>
          <p:cNvSpPr txBox="1">
            <a:spLocks/>
          </p:cNvSpPr>
          <p:nvPr/>
        </p:nvSpPr>
        <p:spPr>
          <a:xfrm>
            <a:off x="6666021" y="2062376"/>
            <a:ext cx="2434436" cy="65498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en-US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en-US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/>
              <a:t>Configuring Layer 2 Ports Example</a:t>
            </a:r>
          </a:p>
        </p:txBody>
      </p:sp>
      <p:sp>
        <p:nvSpPr>
          <p:cNvPr id="8" name="Text Placeholder 6"/>
          <p:cNvSpPr txBox="1">
            <a:spLocks/>
          </p:cNvSpPr>
          <p:nvPr/>
        </p:nvSpPr>
        <p:spPr>
          <a:xfrm>
            <a:off x="-1" y="4729373"/>
            <a:ext cx="2677887" cy="65498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en-US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en-US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/>
              <a:t>Verifying VLAN Port Assignment Example</a:t>
            </a:r>
          </a:p>
        </p:txBody>
      </p:sp>
    </p:spTree>
    <p:extLst>
      <p:ext uri="{BB962C8B-B14F-4D97-AF65-F5344CB8AC3E}">
        <p14:creationId xmlns:p14="http://schemas.microsoft.com/office/powerpoint/2010/main" val="626287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r>
              <a:rPr lang="en-US" sz="2800" dirty="0"/>
              <a:t>Assigning Layer 2 Ports to </a:t>
            </a:r>
            <a:r>
              <a:rPr lang="en-US" sz="2800" dirty="0" smtClean="0"/>
              <a:t>VLANs (Cont.)</a:t>
            </a:r>
            <a:endParaRPr lang="en-US" sz="2800" dirty="0"/>
          </a:p>
        </p:txBody>
      </p:sp>
      <p:pic>
        <p:nvPicPr>
          <p:cNvPr id="2253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560" y="1153092"/>
            <a:ext cx="6255587" cy="24718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7644" y="3820940"/>
            <a:ext cx="6255587" cy="24718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Placeholder 6"/>
          <p:cNvSpPr txBox="1">
            <a:spLocks/>
          </p:cNvSpPr>
          <p:nvPr/>
        </p:nvSpPr>
        <p:spPr>
          <a:xfrm>
            <a:off x="204560" y="4729373"/>
            <a:ext cx="2473326" cy="65498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en-US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en-US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/>
              <a:t>Verifying IP Addresses Example</a:t>
            </a:r>
          </a:p>
        </p:txBody>
      </p:sp>
      <p:sp>
        <p:nvSpPr>
          <p:cNvPr id="8" name="Text Placeholder 6"/>
          <p:cNvSpPr txBox="1">
            <a:spLocks/>
          </p:cNvSpPr>
          <p:nvPr/>
        </p:nvSpPr>
        <p:spPr>
          <a:xfrm>
            <a:off x="6460147" y="2061524"/>
            <a:ext cx="2677887" cy="65498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en-US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en-US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/>
              <a:t>Verifying Interfaces Example</a:t>
            </a:r>
          </a:p>
        </p:txBody>
      </p:sp>
    </p:spTree>
    <p:extLst>
      <p:ext uri="{BB962C8B-B14F-4D97-AF65-F5344CB8AC3E}">
        <p14:creationId xmlns:p14="http://schemas.microsoft.com/office/powerpoint/2010/main" val="2463709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800" dirty="0"/>
              <a:t>Configuring a Default Static Route</a:t>
            </a:r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500" y="1730375"/>
            <a:ext cx="8569001" cy="31573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94469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800" dirty="0"/>
              <a:t>Configuring Remote Access Services</a:t>
            </a:r>
            <a:endParaRPr lang="en-US" sz="2800" dirty="0">
              <a:solidFill>
                <a:srgbClr val="FF0000"/>
              </a:solidFill>
            </a:endParaRPr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598" y="1369569"/>
            <a:ext cx="6618287" cy="29471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 Placeholder 6"/>
          <p:cNvSpPr txBox="1">
            <a:spLocks/>
          </p:cNvSpPr>
          <p:nvPr/>
        </p:nvSpPr>
        <p:spPr>
          <a:xfrm>
            <a:off x="250597" y="4337491"/>
            <a:ext cx="5252345" cy="65498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en-US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en-US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/>
              <a:t>Telnet Configuration Commands Example</a:t>
            </a:r>
          </a:p>
        </p:txBody>
      </p:sp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998" y="4702630"/>
            <a:ext cx="6541887" cy="1665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Placeholder 6"/>
          <p:cNvSpPr txBox="1">
            <a:spLocks/>
          </p:cNvSpPr>
          <p:nvPr/>
        </p:nvSpPr>
        <p:spPr>
          <a:xfrm>
            <a:off x="250597" y="1042076"/>
            <a:ext cx="5252345" cy="65498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en-US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en-US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/>
              <a:t>Telnet Configuration Commands</a:t>
            </a:r>
          </a:p>
        </p:txBody>
      </p:sp>
    </p:spTree>
    <p:extLst>
      <p:ext uri="{BB962C8B-B14F-4D97-AF65-F5344CB8AC3E}">
        <p14:creationId xmlns:p14="http://schemas.microsoft.com/office/powerpoint/2010/main" val="3595943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800" dirty="0"/>
              <a:t>Configuring Remote Access </a:t>
            </a:r>
            <a:r>
              <a:rPr lang="en-US" sz="2800" dirty="0" smtClean="0"/>
              <a:t>Services (Cont.)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7" name="Text Placeholder 6"/>
          <p:cNvSpPr txBox="1">
            <a:spLocks/>
          </p:cNvSpPr>
          <p:nvPr/>
        </p:nvSpPr>
        <p:spPr>
          <a:xfrm>
            <a:off x="5212443" y="1991532"/>
            <a:ext cx="3788001" cy="48008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en-US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en-US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/>
              <a:t>SSH Configuration Commands</a:t>
            </a:r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536" y="977684"/>
            <a:ext cx="4900257" cy="33657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3143" y="3371739"/>
            <a:ext cx="4341360" cy="29566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 Placeholder 6"/>
          <p:cNvSpPr txBox="1">
            <a:spLocks/>
          </p:cNvSpPr>
          <p:nvPr/>
        </p:nvSpPr>
        <p:spPr>
          <a:xfrm>
            <a:off x="258535" y="4991010"/>
            <a:ext cx="4204608" cy="48008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en-US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en-US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/>
              <a:t>Configuring SSH Access Example</a:t>
            </a:r>
          </a:p>
        </p:txBody>
      </p:sp>
    </p:spTree>
    <p:extLst>
      <p:ext uri="{BB962C8B-B14F-4D97-AF65-F5344CB8AC3E}">
        <p14:creationId xmlns:p14="http://schemas.microsoft.com/office/powerpoint/2010/main" val="3583933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r>
              <a:rPr lang="en-US" sz="2800" dirty="0"/>
              <a:t>Configuring Network Time Protocol Services</a:t>
            </a:r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305" y="1584561"/>
            <a:ext cx="8090482" cy="23778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 Placeholder 6"/>
          <p:cNvSpPr txBox="1">
            <a:spLocks/>
          </p:cNvSpPr>
          <p:nvPr/>
        </p:nvSpPr>
        <p:spPr>
          <a:xfrm>
            <a:off x="302305" y="1104481"/>
            <a:ext cx="4204608" cy="48008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en-US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en-US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/>
              <a:t>NTP Authentication Commands</a:t>
            </a:r>
          </a:p>
        </p:txBody>
      </p:sp>
      <p:sp>
        <p:nvSpPr>
          <p:cNvPr id="5" name="Text Placeholder 6"/>
          <p:cNvSpPr txBox="1">
            <a:spLocks/>
          </p:cNvSpPr>
          <p:nvPr/>
        </p:nvSpPr>
        <p:spPr>
          <a:xfrm>
            <a:off x="302305" y="4098060"/>
            <a:ext cx="4204608" cy="48008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en-US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en-US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/>
              <a:t>Configuring NTP Example</a:t>
            </a:r>
          </a:p>
        </p:txBody>
      </p:sp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305" y="4578141"/>
            <a:ext cx="7755887" cy="1746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52560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2800" dirty="0" smtClean="0"/>
              <a:t>Topic 9.1.1:</a:t>
            </a:r>
            <a:br>
              <a:rPr lang="en-US" sz="2800" dirty="0" smtClean="0"/>
            </a:br>
            <a:r>
              <a:rPr lang="en-US" sz="2800" dirty="0" smtClean="0"/>
              <a:t>ASA Solutions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560295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r>
              <a:rPr lang="en-US" sz="2800" dirty="0"/>
              <a:t>Configuring DHCP Services</a:t>
            </a:r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571" y="1431926"/>
            <a:ext cx="6402520" cy="28339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 Placeholder 6"/>
          <p:cNvSpPr txBox="1">
            <a:spLocks/>
          </p:cNvSpPr>
          <p:nvPr/>
        </p:nvSpPr>
        <p:spPr>
          <a:xfrm>
            <a:off x="302305" y="1104481"/>
            <a:ext cx="4204608" cy="48008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en-US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en-US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/>
              <a:t>DHCP Server Commands</a:t>
            </a:r>
          </a:p>
        </p:txBody>
      </p:sp>
      <p:pic>
        <p:nvPicPr>
          <p:cNvPr id="276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305" y="4604884"/>
            <a:ext cx="7597489" cy="17523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Placeholder 6"/>
          <p:cNvSpPr txBox="1">
            <a:spLocks/>
          </p:cNvSpPr>
          <p:nvPr/>
        </p:nvSpPr>
        <p:spPr>
          <a:xfrm>
            <a:off x="302305" y="4265857"/>
            <a:ext cx="4204608" cy="48008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en-US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en-US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/>
              <a:t>Configuring DHCP Server Example</a:t>
            </a:r>
          </a:p>
        </p:txBody>
      </p:sp>
    </p:spTree>
    <p:extLst>
      <p:ext uri="{BB962C8B-B14F-4D97-AF65-F5344CB8AC3E}">
        <p14:creationId xmlns:p14="http://schemas.microsoft.com/office/powerpoint/2010/main" val="1799571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2800" dirty="0" smtClean="0"/>
              <a:t>Topic 9.2.3:</a:t>
            </a:r>
            <a:br>
              <a:rPr lang="en-US" sz="2800" dirty="0" smtClean="0"/>
            </a:br>
            <a:r>
              <a:rPr lang="en-US" sz="2800" dirty="0" smtClean="0"/>
              <a:t>Object Groups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010562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800" dirty="0"/>
              <a:t>Introduction to Objects and Object Groups</a:t>
            </a:r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744" y="1619255"/>
            <a:ext cx="8630513" cy="38344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93450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800" dirty="0"/>
              <a:t>Configuring Network Objects</a:t>
            </a:r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041" y="1513566"/>
            <a:ext cx="6681005" cy="14146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 Placeholder 6"/>
          <p:cNvSpPr txBox="1">
            <a:spLocks/>
          </p:cNvSpPr>
          <p:nvPr/>
        </p:nvSpPr>
        <p:spPr>
          <a:xfrm>
            <a:off x="256041" y="1098568"/>
            <a:ext cx="4204608" cy="48008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en-US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en-US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/>
              <a:t>Network Object Commands</a:t>
            </a:r>
          </a:p>
        </p:txBody>
      </p:sp>
      <p:pic>
        <p:nvPicPr>
          <p:cNvPr id="296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041" y="3375902"/>
            <a:ext cx="5753620" cy="293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Placeholder 6"/>
          <p:cNvSpPr txBox="1">
            <a:spLocks/>
          </p:cNvSpPr>
          <p:nvPr/>
        </p:nvSpPr>
        <p:spPr>
          <a:xfrm>
            <a:off x="256041" y="3037335"/>
            <a:ext cx="5654902" cy="48008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en-US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en-US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/>
              <a:t>Configuring a Network Object Example</a:t>
            </a:r>
          </a:p>
        </p:txBody>
      </p:sp>
    </p:spTree>
    <p:extLst>
      <p:ext uri="{BB962C8B-B14F-4D97-AF65-F5344CB8AC3E}">
        <p14:creationId xmlns:p14="http://schemas.microsoft.com/office/powerpoint/2010/main" val="3949191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r>
              <a:rPr lang="en-US" sz="2800" dirty="0"/>
              <a:t>Configuring Service Objects</a:t>
            </a:r>
          </a:p>
        </p:txBody>
      </p:sp>
      <p:sp>
        <p:nvSpPr>
          <p:cNvPr id="4" name="Text Placeholder 6"/>
          <p:cNvSpPr txBox="1">
            <a:spLocks/>
          </p:cNvSpPr>
          <p:nvPr/>
        </p:nvSpPr>
        <p:spPr>
          <a:xfrm>
            <a:off x="256041" y="1099678"/>
            <a:ext cx="4204608" cy="48008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en-US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en-US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/>
              <a:t>Service Object Options Example</a:t>
            </a:r>
          </a:p>
        </p:txBody>
      </p:sp>
      <p:pic>
        <p:nvPicPr>
          <p:cNvPr id="307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5024" y="1514443"/>
            <a:ext cx="6413953" cy="48039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19085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r>
              <a:rPr lang="en-US" sz="2800" dirty="0"/>
              <a:t>Configuring Service </a:t>
            </a:r>
            <a:r>
              <a:rPr lang="en-US" sz="2800" dirty="0" smtClean="0"/>
              <a:t>Objects (Cont.)</a:t>
            </a:r>
            <a:endParaRPr lang="en-US" sz="2800" dirty="0"/>
          </a:p>
        </p:txBody>
      </p:sp>
      <p:sp>
        <p:nvSpPr>
          <p:cNvPr id="4" name="Text Placeholder 6"/>
          <p:cNvSpPr txBox="1">
            <a:spLocks/>
          </p:cNvSpPr>
          <p:nvPr/>
        </p:nvSpPr>
        <p:spPr>
          <a:xfrm>
            <a:off x="256040" y="1045248"/>
            <a:ext cx="4773159" cy="48008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en-US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en-US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/>
              <a:t>Common Service Object Commands</a:t>
            </a:r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243" y="1378743"/>
            <a:ext cx="6889797" cy="24639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4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243" y="4495801"/>
            <a:ext cx="7519612" cy="1777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Placeholder 6"/>
          <p:cNvSpPr txBox="1">
            <a:spLocks/>
          </p:cNvSpPr>
          <p:nvPr/>
        </p:nvSpPr>
        <p:spPr>
          <a:xfrm>
            <a:off x="332243" y="4015720"/>
            <a:ext cx="4773159" cy="48008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en-US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en-US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/>
              <a:t>Configuring a Service Object Example</a:t>
            </a:r>
          </a:p>
        </p:txBody>
      </p:sp>
    </p:spTree>
    <p:extLst>
      <p:ext uri="{BB962C8B-B14F-4D97-AF65-F5344CB8AC3E}">
        <p14:creationId xmlns:p14="http://schemas.microsoft.com/office/powerpoint/2010/main" val="1903260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r>
              <a:rPr lang="en-US" sz="2800" dirty="0"/>
              <a:t>Object Groups</a:t>
            </a:r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9544" y="1169079"/>
            <a:ext cx="5059882" cy="51010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31035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r>
              <a:rPr lang="en-US" sz="2800" dirty="0"/>
              <a:t>Configuring Common Object Groups</a:t>
            </a:r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988" y="1020536"/>
            <a:ext cx="5380037" cy="270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79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5264" y="3603625"/>
            <a:ext cx="5372100" cy="2697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Placeholder 6"/>
          <p:cNvSpPr txBox="1">
            <a:spLocks/>
          </p:cNvSpPr>
          <p:nvPr/>
        </p:nvSpPr>
        <p:spPr>
          <a:xfrm>
            <a:off x="5742443" y="2018747"/>
            <a:ext cx="3104921" cy="70867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en-US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en-US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/>
              <a:t>Network Object Group Example</a:t>
            </a:r>
          </a:p>
        </p:txBody>
      </p:sp>
      <p:sp>
        <p:nvSpPr>
          <p:cNvPr id="6" name="Text Placeholder 6"/>
          <p:cNvSpPr txBox="1">
            <a:spLocks/>
          </p:cNvSpPr>
          <p:nvPr/>
        </p:nvSpPr>
        <p:spPr>
          <a:xfrm>
            <a:off x="280988" y="4597867"/>
            <a:ext cx="3104921" cy="70867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en-US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en-US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/>
              <a:t>ICMP-type Object Group Example</a:t>
            </a:r>
          </a:p>
        </p:txBody>
      </p:sp>
    </p:spTree>
    <p:extLst>
      <p:ext uri="{BB962C8B-B14F-4D97-AF65-F5344CB8AC3E}">
        <p14:creationId xmlns:p14="http://schemas.microsoft.com/office/powerpoint/2010/main" val="1246873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r>
              <a:rPr lang="en-US" sz="2800" dirty="0"/>
              <a:t>Configuring Common Object </a:t>
            </a:r>
            <a:r>
              <a:rPr lang="en-US" sz="2800" dirty="0" smtClean="0"/>
              <a:t>Groups (Cont.)</a:t>
            </a:r>
            <a:endParaRPr lang="en-US" sz="2800" dirty="0"/>
          </a:p>
        </p:txBody>
      </p:sp>
      <p:sp>
        <p:nvSpPr>
          <p:cNvPr id="5" name="Text Placeholder 6"/>
          <p:cNvSpPr txBox="1">
            <a:spLocks/>
          </p:cNvSpPr>
          <p:nvPr/>
        </p:nvSpPr>
        <p:spPr>
          <a:xfrm>
            <a:off x="280987" y="1093462"/>
            <a:ext cx="4388984" cy="47408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en-US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en-US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/>
              <a:t>Services Object Group Example</a:t>
            </a:r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949" y="1567543"/>
            <a:ext cx="8390827" cy="42127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54343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r>
              <a:rPr lang="en-US" sz="2800" dirty="0"/>
              <a:t>Configuring Common Object </a:t>
            </a:r>
            <a:r>
              <a:rPr lang="en-US" sz="2800" dirty="0" smtClean="0"/>
              <a:t>Groups (Cont.)</a:t>
            </a:r>
            <a:endParaRPr lang="en-US" sz="2800" dirty="0"/>
          </a:p>
        </p:txBody>
      </p:sp>
      <p:sp>
        <p:nvSpPr>
          <p:cNvPr id="5" name="Text Placeholder 6"/>
          <p:cNvSpPr txBox="1">
            <a:spLocks/>
          </p:cNvSpPr>
          <p:nvPr/>
        </p:nvSpPr>
        <p:spPr>
          <a:xfrm>
            <a:off x="280987" y="1093462"/>
            <a:ext cx="4388984" cy="47408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en-US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en-US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/>
              <a:t>Services Object Group Example</a:t>
            </a:r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949" y="1567543"/>
            <a:ext cx="8390827" cy="42127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20811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200" dirty="0" smtClean="0"/>
              <a:t>ASA Firewall Models</a:t>
            </a:r>
            <a:endParaRPr lang="en-US" sz="3200" dirty="0"/>
          </a:p>
        </p:txBody>
      </p:sp>
      <p:sp>
        <p:nvSpPr>
          <p:cNvPr id="5" name="Text Placeholder 6"/>
          <p:cNvSpPr txBox="1">
            <a:spLocks/>
          </p:cNvSpPr>
          <p:nvPr/>
        </p:nvSpPr>
        <p:spPr>
          <a:xfrm>
            <a:off x="274047" y="1048295"/>
            <a:ext cx="8314781" cy="41039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en-US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en-US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/>
              <a:t>Small Office and Branch Office ASA Models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2950" y="1502229"/>
            <a:ext cx="6598100" cy="47679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25658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2800" dirty="0" smtClean="0"/>
              <a:t>Topic 9.2.4:</a:t>
            </a:r>
            <a:br>
              <a:rPr lang="en-US" sz="2800" dirty="0" smtClean="0"/>
            </a:br>
            <a:r>
              <a:rPr lang="en-US" sz="2800" dirty="0" smtClean="0"/>
              <a:t>ACLS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248295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r>
              <a:rPr lang="en-US" sz="2800" dirty="0"/>
              <a:t>ASA ACLs</a:t>
            </a:r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329" y="952495"/>
            <a:ext cx="5613346" cy="34888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4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8587" y="3771896"/>
            <a:ext cx="5651886" cy="25091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Placeholder 6"/>
          <p:cNvSpPr txBox="1">
            <a:spLocks/>
          </p:cNvSpPr>
          <p:nvPr/>
        </p:nvSpPr>
        <p:spPr>
          <a:xfrm>
            <a:off x="6020875" y="1801034"/>
            <a:ext cx="2970725" cy="73533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en-US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en-US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/>
              <a:t>ASA ACL and IOS ACL Similarities</a:t>
            </a:r>
          </a:p>
        </p:txBody>
      </p:sp>
      <p:sp>
        <p:nvSpPr>
          <p:cNvPr id="7" name="Text Placeholder 6"/>
          <p:cNvSpPr txBox="1">
            <a:spLocks/>
          </p:cNvSpPr>
          <p:nvPr/>
        </p:nvSpPr>
        <p:spPr>
          <a:xfrm>
            <a:off x="270329" y="4658808"/>
            <a:ext cx="2970725" cy="73533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en-US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en-US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/>
              <a:t>ASA ACL and IOS ACL Similarities</a:t>
            </a:r>
          </a:p>
        </p:txBody>
      </p:sp>
    </p:spTree>
    <p:extLst>
      <p:ext uri="{BB962C8B-B14F-4D97-AF65-F5344CB8AC3E}">
        <p14:creationId xmlns:p14="http://schemas.microsoft.com/office/powerpoint/2010/main" val="3899089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r>
              <a:rPr lang="en-US" sz="2800" dirty="0"/>
              <a:t>Types of ASA ACL Filtering</a:t>
            </a:r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218" y="1133021"/>
            <a:ext cx="5439705" cy="24919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6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3193" y="3788229"/>
            <a:ext cx="5416831" cy="24919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Placeholder 6"/>
          <p:cNvSpPr txBox="1">
            <a:spLocks/>
          </p:cNvSpPr>
          <p:nvPr/>
        </p:nvSpPr>
        <p:spPr>
          <a:xfrm>
            <a:off x="270329" y="4658808"/>
            <a:ext cx="2970725" cy="73533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en-US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en-US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/>
              <a:t>Lower Levels Denied To Higher Levels</a:t>
            </a:r>
          </a:p>
        </p:txBody>
      </p:sp>
      <p:sp>
        <p:nvSpPr>
          <p:cNvPr id="6" name="Text Placeholder 6"/>
          <p:cNvSpPr txBox="1">
            <a:spLocks/>
          </p:cNvSpPr>
          <p:nvPr/>
        </p:nvSpPr>
        <p:spPr>
          <a:xfrm>
            <a:off x="5676923" y="1784980"/>
            <a:ext cx="2970725" cy="73533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en-US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en-US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/>
              <a:t>Higher Levels Allowed To Lower Levels</a:t>
            </a:r>
          </a:p>
        </p:txBody>
      </p:sp>
    </p:spTree>
    <p:extLst>
      <p:ext uri="{BB962C8B-B14F-4D97-AF65-F5344CB8AC3E}">
        <p14:creationId xmlns:p14="http://schemas.microsoft.com/office/powerpoint/2010/main" val="1367597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6"/>
          <p:cNvSpPr txBox="1">
            <a:spLocks/>
          </p:cNvSpPr>
          <p:nvPr/>
        </p:nvSpPr>
        <p:spPr>
          <a:xfrm>
            <a:off x="7326083" y="4063544"/>
            <a:ext cx="1872342" cy="68126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en-US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en-US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/>
              <a:t>Standard ACL Example</a:t>
            </a:r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r>
              <a:rPr lang="en-US" sz="2800" dirty="0"/>
              <a:t>Types of ASA </a:t>
            </a:r>
            <a:r>
              <a:rPr lang="en-US" sz="2800" dirty="0" smtClean="0"/>
              <a:t>ACLs</a:t>
            </a:r>
            <a:endParaRPr lang="en-US" sz="2800" dirty="0"/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217" y="1004205"/>
            <a:ext cx="5509473" cy="25989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89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4487" y="3722914"/>
            <a:ext cx="5791596" cy="13625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89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4865" y="5170714"/>
            <a:ext cx="6214130" cy="10917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Placeholder 6"/>
          <p:cNvSpPr txBox="1">
            <a:spLocks/>
          </p:cNvSpPr>
          <p:nvPr/>
        </p:nvSpPr>
        <p:spPr>
          <a:xfrm>
            <a:off x="248103" y="5492637"/>
            <a:ext cx="2366762" cy="44790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en-US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en-US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/>
              <a:t>IPv6 ACL Example</a:t>
            </a:r>
          </a:p>
        </p:txBody>
      </p:sp>
      <p:sp>
        <p:nvSpPr>
          <p:cNvPr id="8" name="Text Placeholder 6"/>
          <p:cNvSpPr txBox="1">
            <a:spLocks/>
          </p:cNvSpPr>
          <p:nvPr/>
        </p:nvSpPr>
        <p:spPr>
          <a:xfrm>
            <a:off x="5856515" y="2079737"/>
            <a:ext cx="3113314" cy="44790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en-US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en-US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/>
              <a:t>Extended ACL Examples</a:t>
            </a:r>
          </a:p>
        </p:txBody>
      </p:sp>
    </p:spTree>
    <p:extLst>
      <p:ext uri="{BB962C8B-B14F-4D97-AF65-F5344CB8AC3E}">
        <p14:creationId xmlns:p14="http://schemas.microsoft.com/office/powerpoint/2010/main" val="2750683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r>
              <a:rPr lang="en-US" sz="2800" dirty="0"/>
              <a:t>Configuring ACLs</a:t>
            </a:r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482" y="1379266"/>
            <a:ext cx="7009037" cy="48147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 Placeholder 6"/>
          <p:cNvSpPr txBox="1">
            <a:spLocks/>
          </p:cNvSpPr>
          <p:nvPr/>
        </p:nvSpPr>
        <p:spPr>
          <a:xfrm>
            <a:off x="248103" y="1015390"/>
            <a:ext cx="4574268" cy="44790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en-US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en-US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/>
              <a:t>ACL Command Parameters</a:t>
            </a:r>
          </a:p>
        </p:txBody>
      </p:sp>
    </p:spTree>
    <p:extLst>
      <p:ext uri="{BB962C8B-B14F-4D97-AF65-F5344CB8AC3E}">
        <p14:creationId xmlns:p14="http://schemas.microsoft.com/office/powerpoint/2010/main" val="4073458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r>
              <a:rPr lang="en-US" sz="2800" dirty="0"/>
              <a:t>Configuring </a:t>
            </a:r>
            <a:r>
              <a:rPr lang="en-US" sz="2800" dirty="0" smtClean="0"/>
              <a:t>ACLs (Cont.)</a:t>
            </a:r>
            <a:endParaRPr lang="en-US" sz="2800" dirty="0"/>
          </a:p>
        </p:txBody>
      </p:sp>
      <p:sp>
        <p:nvSpPr>
          <p:cNvPr id="4" name="Text Placeholder 6"/>
          <p:cNvSpPr txBox="1">
            <a:spLocks/>
          </p:cNvSpPr>
          <p:nvPr/>
        </p:nvSpPr>
        <p:spPr>
          <a:xfrm>
            <a:off x="248103" y="1015390"/>
            <a:ext cx="4574268" cy="44790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en-US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en-US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/>
              <a:t>Condensed Extended ACL Syntax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103" y="1463290"/>
            <a:ext cx="8468385" cy="47249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7897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r>
              <a:rPr lang="en-US" sz="2800" dirty="0"/>
              <a:t>Configuring </a:t>
            </a:r>
            <a:r>
              <a:rPr lang="en-US" sz="2800" dirty="0" smtClean="0"/>
              <a:t>ACLs (Cont.)</a:t>
            </a:r>
            <a:endParaRPr lang="en-US" sz="2800" dirty="0"/>
          </a:p>
        </p:txBody>
      </p:sp>
      <p:sp>
        <p:nvSpPr>
          <p:cNvPr id="4" name="Text Placeholder 6"/>
          <p:cNvSpPr txBox="1">
            <a:spLocks/>
          </p:cNvSpPr>
          <p:nvPr/>
        </p:nvSpPr>
        <p:spPr>
          <a:xfrm>
            <a:off x="5544498" y="2941709"/>
            <a:ext cx="3065112" cy="44790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en-US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en-US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/>
              <a:t>ASA ACL Elements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215" y="1551078"/>
            <a:ext cx="4911807" cy="3229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214" y="4650311"/>
            <a:ext cx="4911807" cy="13004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29497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r>
              <a:rPr lang="en-US" sz="2800" dirty="0"/>
              <a:t>Applying ACLs</a:t>
            </a:r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933" y="1428977"/>
            <a:ext cx="7472135" cy="48080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 Placeholder 6"/>
          <p:cNvSpPr txBox="1">
            <a:spLocks/>
          </p:cNvSpPr>
          <p:nvPr/>
        </p:nvSpPr>
        <p:spPr>
          <a:xfrm>
            <a:off x="248103" y="1015390"/>
            <a:ext cx="4574268" cy="44790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en-US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en-US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access-group</a:t>
            </a:r>
            <a:r>
              <a:rPr lang="en-US" sz="2000" dirty="0" smtClean="0"/>
              <a:t> Command Syntax</a:t>
            </a:r>
          </a:p>
        </p:txBody>
      </p:sp>
    </p:spTree>
    <p:extLst>
      <p:ext uri="{BB962C8B-B14F-4D97-AF65-F5344CB8AC3E}">
        <p14:creationId xmlns:p14="http://schemas.microsoft.com/office/powerpoint/2010/main" val="1577600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r>
              <a:rPr lang="en-US" sz="2800" dirty="0"/>
              <a:t>ACLs and Object Groups</a:t>
            </a:r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511" y="1655082"/>
            <a:ext cx="8010978" cy="45544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 Placeholder 6"/>
          <p:cNvSpPr txBox="1">
            <a:spLocks/>
          </p:cNvSpPr>
          <p:nvPr/>
        </p:nvSpPr>
        <p:spPr>
          <a:xfrm>
            <a:off x="248103" y="1200452"/>
            <a:ext cx="4574268" cy="44790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en-US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en-US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/>
              <a:t>ACL Reference Topology</a:t>
            </a:r>
          </a:p>
        </p:txBody>
      </p:sp>
    </p:spTree>
    <p:extLst>
      <p:ext uri="{BB962C8B-B14F-4D97-AF65-F5344CB8AC3E}">
        <p14:creationId xmlns:p14="http://schemas.microsoft.com/office/powerpoint/2010/main" val="517671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r>
              <a:rPr lang="en-US" sz="2800" dirty="0"/>
              <a:t>ACLs and Object </a:t>
            </a:r>
            <a:r>
              <a:rPr lang="en-US" sz="2800" dirty="0" smtClean="0"/>
              <a:t>Groups (Cont.)</a:t>
            </a:r>
            <a:endParaRPr lang="en-US" sz="2800" dirty="0"/>
          </a:p>
        </p:txBody>
      </p:sp>
      <p:sp>
        <p:nvSpPr>
          <p:cNvPr id="4" name="Text Placeholder 6"/>
          <p:cNvSpPr txBox="1">
            <a:spLocks/>
          </p:cNvSpPr>
          <p:nvPr/>
        </p:nvSpPr>
        <p:spPr>
          <a:xfrm>
            <a:off x="7019017" y="1814747"/>
            <a:ext cx="1972583" cy="93622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en-US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en-US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/>
              <a:t>Extended ACL Configuration Example</a:t>
            </a:r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723" y="1125833"/>
            <a:ext cx="6637948" cy="23140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8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6215" y="3603172"/>
            <a:ext cx="6102824" cy="27266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Placeholder 6"/>
          <p:cNvSpPr txBox="1">
            <a:spLocks/>
          </p:cNvSpPr>
          <p:nvPr/>
        </p:nvSpPr>
        <p:spPr>
          <a:xfrm>
            <a:off x="400503" y="4755781"/>
            <a:ext cx="2305712" cy="42142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en-US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en-US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/>
              <a:t>Verifying the ACL</a:t>
            </a:r>
          </a:p>
        </p:txBody>
      </p:sp>
    </p:spTree>
    <p:extLst>
      <p:ext uri="{BB962C8B-B14F-4D97-AF65-F5344CB8AC3E}">
        <p14:creationId xmlns:p14="http://schemas.microsoft.com/office/powerpoint/2010/main" val="1868765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200" dirty="0" smtClean="0"/>
              <a:t>ASA Firewall Models (</a:t>
            </a:r>
            <a:r>
              <a:rPr lang="en-US" sz="3200" dirty="0"/>
              <a:t>Cont.)</a:t>
            </a:r>
          </a:p>
        </p:txBody>
      </p:sp>
      <p:sp>
        <p:nvSpPr>
          <p:cNvPr id="5" name="Text Placeholder 6"/>
          <p:cNvSpPr txBox="1">
            <a:spLocks/>
          </p:cNvSpPr>
          <p:nvPr/>
        </p:nvSpPr>
        <p:spPr>
          <a:xfrm>
            <a:off x="274047" y="1048295"/>
            <a:ext cx="8314781" cy="41039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en-US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en-US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/>
              <a:t>Internet Edge Models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798" y="1605641"/>
            <a:ext cx="7256405" cy="46536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59194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r>
              <a:rPr lang="en-US" sz="2800" dirty="0"/>
              <a:t>ACL Using Object Groups Examples</a:t>
            </a:r>
          </a:p>
        </p:txBody>
      </p:sp>
      <p:pic>
        <p:nvPicPr>
          <p:cNvPr id="430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0227" y="2850078"/>
            <a:ext cx="5685374" cy="32350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876" y="1622935"/>
            <a:ext cx="8529725" cy="965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Placeholder 6"/>
          <p:cNvSpPr txBox="1">
            <a:spLocks/>
          </p:cNvSpPr>
          <p:nvPr/>
        </p:nvSpPr>
        <p:spPr>
          <a:xfrm>
            <a:off x="270336" y="1152610"/>
            <a:ext cx="7139870" cy="42142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en-US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en-US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/>
              <a:t>Condensed Extended ACL Syntax with Object Groups</a:t>
            </a:r>
          </a:p>
        </p:txBody>
      </p:sp>
      <p:sp>
        <p:nvSpPr>
          <p:cNvPr id="7" name="Text Placeholder 6"/>
          <p:cNvSpPr txBox="1">
            <a:spLocks/>
          </p:cNvSpPr>
          <p:nvPr/>
        </p:nvSpPr>
        <p:spPr>
          <a:xfrm>
            <a:off x="130625" y="4050684"/>
            <a:ext cx="3100227" cy="42142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en-US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en-US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/>
              <a:t>ACL Reference Topology</a:t>
            </a:r>
          </a:p>
        </p:txBody>
      </p:sp>
    </p:spTree>
    <p:extLst>
      <p:ext uri="{BB962C8B-B14F-4D97-AF65-F5344CB8AC3E}">
        <p14:creationId xmlns:p14="http://schemas.microsoft.com/office/powerpoint/2010/main" val="4035046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r>
              <a:rPr lang="en-US" sz="2800" dirty="0"/>
              <a:t>ACL Using Object Groups Examples</a:t>
            </a:r>
          </a:p>
        </p:txBody>
      </p:sp>
      <p:sp>
        <p:nvSpPr>
          <p:cNvPr id="6" name="Text Placeholder 6"/>
          <p:cNvSpPr txBox="1">
            <a:spLocks/>
          </p:cNvSpPr>
          <p:nvPr/>
        </p:nvSpPr>
        <p:spPr>
          <a:xfrm>
            <a:off x="6840191" y="2187614"/>
            <a:ext cx="2125679" cy="128624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en-US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en-US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/>
              <a:t>ACL and Object Group Configuration Example</a:t>
            </a:r>
          </a:p>
        </p:txBody>
      </p:sp>
      <p:sp>
        <p:nvSpPr>
          <p:cNvPr id="7" name="Text Placeholder 6"/>
          <p:cNvSpPr txBox="1">
            <a:spLocks/>
          </p:cNvSpPr>
          <p:nvPr/>
        </p:nvSpPr>
        <p:spPr>
          <a:xfrm>
            <a:off x="225631" y="4560633"/>
            <a:ext cx="8542462" cy="42142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en-US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en-US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/>
              <a:t>Verifying the ACL and Object Group Configuration Example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631" y="1113224"/>
            <a:ext cx="6492745" cy="34350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631" y="5003311"/>
            <a:ext cx="8542462" cy="12074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3384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2800" dirty="0" smtClean="0"/>
              <a:t>Topic 9.2.5:</a:t>
            </a:r>
            <a:br>
              <a:rPr lang="en-US" sz="2800" dirty="0" smtClean="0"/>
            </a:br>
            <a:r>
              <a:rPr lang="en-US" sz="2800" dirty="0" smtClean="0"/>
              <a:t>NAT Services on an ASA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169101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r>
              <a:rPr lang="en-US" sz="2800" dirty="0"/>
              <a:t>ASA NAT Overview</a:t>
            </a:r>
          </a:p>
        </p:txBody>
      </p:sp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713" y="2939370"/>
            <a:ext cx="7902575" cy="33542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 Placeholder 6"/>
          <p:cNvSpPr txBox="1">
            <a:spLocks/>
          </p:cNvSpPr>
          <p:nvPr/>
        </p:nvSpPr>
        <p:spPr>
          <a:xfrm>
            <a:off x="400962" y="1152610"/>
            <a:ext cx="3626752" cy="42142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en-US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en-US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/>
              <a:t>Types of NAT Deployments:</a:t>
            </a:r>
          </a:p>
          <a:p>
            <a:r>
              <a:rPr lang="en-US" sz="2000" dirty="0" smtClean="0"/>
              <a:t>Inside NAT</a:t>
            </a:r>
          </a:p>
          <a:p>
            <a:r>
              <a:rPr lang="en-US" sz="2000" dirty="0" smtClean="0"/>
              <a:t>Outside NAT</a:t>
            </a:r>
          </a:p>
          <a:p>
            <a:r>
              <a:rPr lang="en-US" sz="2000" dirty="0" smtClean="0"/>
              <a:t>Bidirectional NAT</a:t>
            </a:r>
          </a:p>
        </p:txBody>
      </p:sp>
    </p:spTree>
    <p:extLst>
      <p:ext uri="{BB962C8B-B14F-4D97-AF65-F5344CB8AC3E}">
        <p14:creationId xmlns:p14="http://schemas.microsoft.com/office/powerpoint/2010/main" val="1812731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r>
              <a:rPr lang="en-US" sz="2800" dirty="0"/>
              <a:t>Configuring Dynamic NAT</a:t>
            </a:r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374" y="1867961"/>
            <a:ext cx="8255437" cy="3836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 Placeholder 6"/>
          <p:cNvSpPr txBox="1">
            <a:spLocks/>
          </p:cNvSpPr>
          <p:nvPr/>
        </p:nvSpPr>
        <p:spPr>
          <a:xfrm>
            <a:off x="400503" y="1370330"/>
            <a:ext cx="4606926" cy="42142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en-US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en-US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/>
              <a:t>Dynamic NAT Reference Topology</a:t>
            </a:r>
          </a:p>
        </p:txBody>
      </p:sp>
    </p:spTree>
    <p:extLst>
      <p:ext uri="{BB962C8B-B14F-4D97-AF65-F5344CB8AC3E}">
        <p14:creationId xmlns:p14="http://schemas.microsoft.com/office/powerpoint/2010/main" val="2180773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r>
              <a:rPr lang="en-US" sz="2800" dirty="0"/>
              <a:t>Configuring Dynamic </a:t>
            </a:r>
            <a:r>
              <a:rPr lang="en-US" sz="2800" dirty="0" smtClean="0"/>
              <a:t>NAT (Cont.)</a:t>
            </a:r>
            <a:endParaRPr lang="en-US" sz="2800" dirty="0"/>
          </a:p>
        </p:txBody>
      </p:sp>
      <p:sp>
        <p:nvSpPr>
          <p:cNvPr id="4" name="Text Placeholder 6"/>
          <p:cNvSpPr txBox="1">
            <a:spLocks/>
          </p:cNvSpPr>
          <p:nvPr/>
        </p:nvSpPr>
        <p:spPr>
          <a:xfrm>
            <a:off x="5451475" y="1550462"/>
            <a:ext cx="3407002" cy="63809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en-US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en-US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/>
              <a:t>Dynamic NAT Configuration Example</a:t>
            </a:r>
          </a:p>
        </p:txBody>
      </p:sp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417" y="1137332"/>
            <a:ext cx="5020155" cy="14643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08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1929" y="2652030"/>
            <a:ext cx="5357929" cy="911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Placeholder 6"/>
          <p:cNvSpPr txBox="1">
            <a:spLocks/>
          </p:cNvSpPr>
          <p:nvPr/>
        </p:nvSpPr>
        <p:spPr>
          <a:xfrm>
            <a:off x="7160532" y="2792185"/>
            <a:ext cx="2059668" cy="63137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en-US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en-US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/>
              <a:t>Enable Return Traffic Example</a:t>
            </a:r>
          </a:p>
        </p:txBody>
      </p:sp>
      <p:pic>
        <p:nvPicPr>
          <p:cNvPr id="46084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5364" y="3614056"/>
            <a:ext cx="5853113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 Placeholder 6"/>
          <p:cNvSpPr txBox="1">
            <a:spLocks/>
          </p:cNvSpPr>
          <p:nvPr/>
        </p:nvSpPr>
        <p:spPr>
          <a:xfrm>
            <a:off x="209100" y="4753169"/>
            <a:ext cx="2926896" cy="66791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en-US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en-US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/>
              <a:t>Verifying the Dynamic NAT Configuration Example</a:t>
            </a:r>
          </a:p>
        </p:txBody>
      </p:sp>
    </p:spTree>
    <p:extLst>
      <p:ext uri="{BB962C8B-B14F-4D97-AF65-F5344CB8AC3E}">
        <p14:creationId xmlns:p14="http://schemas.microsoft.com/office/powerpoint/2010/main" val="2832141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r>
              <a:rPr lang="en-US" sz="2800" dirty="0"/>
              <a:t>Configuring Dynamic </a:t>
            </a:r>
            <a:r>
              <a:rPr lang="en-US" sz="2800" dirty="0" smtClean="0"/>
              <a:t>PAT</a:t>
            </a:r>
            <a:endParaRPr lang="en-US" sz="2800" dirty="0"/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418" y="1434647"/>
            <a:ext cx="8320929" cy="18528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 Placeholder 6"/>
          <p:cNvSpPr txBox="1">
            <a:spLocks/>
          </p:cNvSpPr>
          <p:nvPr/>
        </p:nvSpPr>
        <p:spPr>
          <a:xfrm>
            <a:off x="313417" y="1038834"/>
            <a:ext cx="6424839" cy="63809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en-US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en-US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/>
              <a:t>Dynamic PAT Configuration Example</a:t>
            </a:r>
          </a:p>
        </p:txBody>
      </p:sp>
      <p:pic>
        <p:nvPicPr>
          <p:cNvPr id="4710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768" y="4170600"/>
            <a:ext cx="8294286" cy="1849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Placeholder 6"/>
          <p:cNvSpPr txBox="1">
            <a:spLocks/>
          </p:cNvSpPr>
          <p:nvPr/>
        </p:nvSpPr>
        <p:spPr>
          <a:xfrm>
            <a:off x="313417" y="3787576"/>
            <a:ext cx="6424839" cy="63809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en-US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en-US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/>
              <a:t>Verifying the Dynamic PAT Configuration Example</a:t>
            </a:r>
          </a:p>
        </p:txBody>
      </p:sp>
    </p:spTree>
    <p:extLst>
      <p:ext uri="{BB962C8B-B14F-4D97-AF65-F5344CB8AC3E}">
        <p14:creationId xmlns:p14="http://schemas.microsoft.com/office/powerpoint/2010/main" val="3617076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r>
              <a:rPr lang="en-US" sz="2800" dirty="0"/>
              <a:t>Configuring Static NAT</a:t>
            </a:r>
          </a:p>
        </p:txBody>
      </p:sp>
      <p:sp>
        <p:nvSpPr>
          <p:cNvPr id="3" name="Text Placeholder 6"/>
          <p:cNvSpPr txBox="1">
            <a:spLocks/>
          </p:cNvSpPr>
          <p:nvPr/>
        </p:nvSpPr>
        <p:spPr>
          <a:xfrm>
            <a:off x="6550932" y="2170963"/>
            <a:ext cx="2418898" cy="67491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en-US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en-US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/>
              <a:t>Configure the DMZ Interface Example</a:t>
            </a:r>
          </a:p>
        </p:txBody>
      </p:sp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417" y="1483063"/>
            <a:ext cx="6141812" cy="2050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13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4730" y="3995613"/>
            <a:ext cx="6152697" cy="20543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Placeholder 6"/>
          <p:cNvSpPr txBox="1">
            <a:spLocks/>
          </p:cNvSpPr>
          <p:nvPr/>
        </p:nvSpPr>
        <p:spPr>
          <a:xfrm>
            <a:off x="716188" y="4529723"/>
            <a:ext cx="1820183" cy="98612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en-US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en-US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/>
              <a:t>Static NAT Configuration Example</a:t>
            </a:r>
          </a:p>
        </p:txBody>
      </p:sp>
    </p:spTree>
    <p:extLst>
      <p:ext uri="{BB962C8B-B14F-4D97-AF65-F5344CB8AC3E}">
        <p14:creationId xmlns:p14="http://schemas.microsoft.com/office/powerpoint/2010/main" val="1872081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r>
              <a:rPr lang="en-US" sz="2800" dirty="0"/>
              <a:t>Configuring Static </a:t>
            </a:r>
            <a:r>
              <a:rPr lang="en-US" sz="2800" dirty="0" smtClean="0"/>
              <a:t>NAT (Cont.)</a:t>
            </a:r>
            <a:endParaRPr lang="en-US" sz="2800" dirty="0"/>
          </a:p>
        </p:txBody>
      </p:sp>
      <p:sp>
        <p:nvSpPr>
          <p:cNvPr id="3" name="Text Placeholder 6"/>
          <p:cNvSpPr txBox="1">
            <a:spLocks/>
          </p:cNvSpPr>
          <p:nvPr/>
        </p:nvSpPr>
        <p:spPr>
          <a:xfrm>
            <a:off x="258988" y="1278339"/>
            <a:ext cx="6468382" cy="43072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en-US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en-US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/>
              <a:t>Verifying the Static NAT Configuration Example</a:t>
            </a:r>
          </a:p>
        </p:txBody>
      </p:sp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418" y="1660752"/>
            <a:ext cx="8456812" cy="41086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59342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2800" dirty="0" smtClean="0"/>
              <a:t>Topic 9.2.6:</a:t>
            </a:r>
            <a:br>
              <a:rPr lang="en-US" sz="2800" dirty="0" smtClean="0"/>
            </a:br>
            <a:r>
              <a:rPr lang="en-US" sz="2800" dirty="0" smtClean="0"/>
              <a:t>AAA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714467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200" dirty="0" smtClean="0"/>
              <a:t>ASA Firewall Models (Cont.)</a:t>
            </a:r>
            <a:endParaRPr lang="en-US" sz="3200" dirty="0"/>
          </a:p>
        </p:txBody>
      </p:sp>
      <p:sp>
        <p:nvSpPr>
          <p:cNvPr id="5" name="Text Placeholder 6"/>
          <p:cNvSpPr txBox="1">
            <a:spLocks/>
          </p:cNvSpPr>
          <p:nvPr/>
        </p:nvSpPr>
        <p:spPr>
          <a:xfrm>
            <a:off x="274047" y="1048295"/>
            <a:ext cx="8314781" cy="41039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en-US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en-US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/>
              <a:t>Enterprise Data Center Models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17" y="1458685"/>
            <a:ext cx="7787766" cy="47244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1445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r>
              <a:rPr lang="en-US" sz="2800" dirty="0"/>
              <a:t>AAA Review</a:t>
            </a:r>
          </a:p>
        </p:txBody>
      </p:sp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640" y="1069748"/>
            <a:ext cx="7124721" cy="52221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75216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r>
              <a:rPr lang="en-US" sz="2800" dirty="0"/>
              <a:t>Local Database and Servers</a:t>
            </a:r>
          </a:p>
        </p:txBody>
      </p:sp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761" y="1524005"/>
            <a:ext cx="6674829" cy="19376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0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761" y="3875315"/>
            <a:ext cx="6480903" cy="25039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Placeholder 6"/>
          <p:cNvSpPr txBox="1">
            <a:spLocks/>
          </p:cNvSpPr>
          <p:nvPr/>
        </p:nvSpPr>
        <p:spPr>
          <a:xfrm>
            <a:off x="258988" y="1147707"/>
            <a:ext cx="6468382" cy="43072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en-US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en-US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/>
              <a:t>RADIUS and TACACS+ Server Commands</a:t>
            </a:r>
          </a:p>
        </p:txBody>
      </p:sp>
      <p:sp>
        <p:nvSpPr>
          <p:cNvPr id="6" name="Text Placeholder 6"/>
          <p:cNvSpPr txBox="1">
            <a:spLocks/>
          </p:cNvSpPr>
          <p:nvPr/>
        </p:nvSpPr>
        <p:spPr>
          <a:xfrm>
            <a:off x="258988" y="3531680"/>
            <a:ext cx="6468382" cy="43072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en-US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en-US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/>
              <a:t>Sample AAA TACACS+ Server Configuration</a:t>
            </a:r>
          </a:p>
        </p:txBody>
      </p:sp>
    </p:spTree>
    <p:extLst>
      <p:ext uri="{BB962C8B-B14F-4D97-AF65-F5344CB8AC3E}">
        <p14:creationId xmlns:p14="http://schemas.microsoft.com/office/powerpoint/2010/main" val="2592615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r>
              <a:rPr lang="en-US" sz="2800" dirty="0"/>
              <a:t>AAA Configuration</a:t>
            </a:r>
          </a:p>
        </p:txBody>
      </p:sp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598" y="1209221"/>
            <a:ext cx="7388805" cy="51262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18210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2800" dirty="0" smtClean="0"/>
              <a:t>Topic 9.2.7:</a:t>
            </a:r>
            <a:br>
              <a:rPr lang="en-US" sz="2800" dirty="0" smtClean="0"/>
            </a:br>
            <a:r>
              <a:rPr lang="en-US" sz="2800" dirty="0" smtClean="0"/>
              <a:t>Service Policies on an ASA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28403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r>
              <a:rPr lang="en-US" sz="2800" dirty="0"/>
              <a:t>Overview of </a:t>
            </a:r>
            <a:r>
              <a:rPr lang="en-US" sz="2800" dirty="0" smtClean="0"/>
              <a:t>MPF</a:t>
            </a:r>
            <a:endParaRPr lang="en-US" sz="2800" dirty="0"/>
          </a:p>
        </p:txBody>
      </p:sp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847" y="2967037"/>
            <a:ext cx="8362854" cy="17791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37235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r>
              <a:rPr lang="en-US" sz="2800" dirty="0"/>
              <a:t>Configuring Class Maps</a:t>
            </a:r>
          </a:p>
        </p:txBody>
      </p:sp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425" y="1140959"/>
            <a:ext cx="7111150" cy="51400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65171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r>
              <a:rPr lang="en-US" sz="2800" dirty="0"/>
              <a:t>Define and Activate a Policy</a:t>
            </a:r>
          </a:p>
        </p:txBody>
      </p:sp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195" y="1682070"/>
            <a:ext cx="8437610" cy="36519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 Placeholder 6"/>
          <p:cNvSpPr txBox="1">
            <a:spLocks/>
          </p:cNvSpPr>
          <p:nvPr/>
        </p:nvSpPr>
        <p:spPr>
          <a:xfrm>
            <a:off x="272370" y="1251347"/>
            <a:ext cx="6468382" cy="43072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en-US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en-US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/>
              <a:t>Implementing Modular Policy Framework</a:t>
            </a:r>
          </a:p>
        </p:txBody>
      </p:sp>
    </p:spTree>
    <p:extLst>
      <p:ext uri="{BB962C8B-B14F-4D97-AF65-F5344CB8AC3E}">
        <p14:creationId xmlns:p14="http://schemas.microsoft.com/office/powerpoint/2010/main" val="2239670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r>
              <a:rPr lang="en-US" sz="2800" dirty="0"/>
              <a:t>ASA Default Policy</a:t>
            </a:r>
          </a:p>
        </p:txBody>
      </p:sp>
      <p:pic>
        <p:nvPicPr>
          <p:cNvPr id="563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178" y="1657350"/>
            <a:ext cx="7319644" cy="4580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 Placeholder 6"/>
          <p:cNvSpPr txBox="1">
            <a:spLocks/>
          </p:cNvSpPr>
          <p:nvPr/>
        </p:nvSpPr>
        <p:spPr>
          <a:xfrm>
            <a:off x="272370" y="1251347"/>
            <a:ext cx="6468382" cy="43072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en-US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en-US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/>
              <a:t>Default Service Policy Configuration</a:t>
            </a:r>
          </a:p>
        </p:txBody>
      </p:sp>
    </p:spTree>
    <p:extLst>
      <p:ext uri="{BB962C8B-B14F-4D97-AF65-F5344CB8AC3E}">
        <p14:creationId xmlns:p14="http://schemas.microsoft.com/office/powerpoint/2010/main" val="3635362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221393" y="2072640"/>
            <a:ext cx="8112125" cy="688368"/>
          </a:xfrm>
        </p:spPr>
        <p:txBody>
          <a:bodyPr/>
          <a:lstStyle/>
          <a:p>
            <a:r>
              <a:rPr lang="en-US" sz="4000" dirty="0" smtClean="0"/>
              <a:t>Section 9.3:</a:t>
            </a:r>
            <a:br>
              <a:rPr lang="en-US" sz="4000" dirty="0" smtClean="0"/>
            </a:br>
            <a:r>
              <a:rPr lang="en-US" sz="4000" dirty="0" smtClean="0"/>
              <a:t>Summary</a:t>
            </a:r>
            <a:endParaRPr lang="en-US" sz="4000" dirty="0"/>
          </a:p>
        </p:txBody>
      </p:sp>
      <p:sp>
        <p:nvSpPr>
          <p:cNvPr id="5" name="Text Placeholder 6"/>
          <p:cNvSpPr txBox="1">
            <a:spLocks/>
          </p:cNvSpPr>
          <p:nvPr/>
        </p:nvSpPr>
        <p:spPr>
          <a:xfrm>
            <a:off x="419100" y="3012948"/>
            <a:ext cx="8577072" cy="265633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en-US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en-US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/>
              <a:t>Chapter Objectives: </a:t>
            </a:r>
          </a:p>
          <a:p>
            <a:r>
              <a:rPr lang="en-US" sz="1800" dirty="0"/>
              <a:t>Explain how the ASA operates as an advanced </a:t>
            </a:r>
            <a:r>
              <a:rPr lang="en-US" sz="1800" dirty="0" err="1"/>
              <a:t>stateful</a:t>
            </a:r>
            <a:r>
              <a:rPr lang="en-US" sz="1800" dirty="0"/>
              <a:t> firewall</a:t>
            </a:r>
            <a:r>
              <a:rPr lang="en-US" sz="1800" dirty="0" smtClean="0"/>
              <a:t>.</a:t>
            </a:r>
          </a:p>
          <a:p>
            <a:r>
              <a:rPr lang="en-US" sz="1800" dirty="0"/>
              <a:t>Implement an ASA firewall configuration</a:t>
            </a:r>
            <a:r>
              <a:rPr lang="en-US" sz="180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90238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r>
              <a:rPr lang="en-US" sz="3200" dirty="0"/>
              <a:t>Advanced ASA Firewall Feature</a:t>
            </a:r>
          </a:p>
        </p:txBody>
      </p:sp>
      <p:sp>
        <p:nvSpPr>
          <p:cNvPr id="5" name="Text Placeholder 6"/>
          <p:cNvSpPr txBox="1">
            <a:spLocks/>
          </p:cNvSpPr>
          <p:nvPr/>
        </p:nvSpPr>
        <p:spPr>
          <a:xfrm>
            <a:off x="274048" y="1091839"/>
            <a:ext cx="4297952" cy="38861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en-US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en-US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/>
              <a:t>ASA Virtualization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448" y="1558036"/>
            <a:ext cx="7423105" cy="4695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89548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5495"/>
            <a:ext cx="8588861" cy="838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200" dirty="0" smtClean="0"/>
              <a:t>Instructor Resources</a:t>
            </a:r>
            <a:endParaRPr lang="en-US" sz="3200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28599" y="1318260"/>
            <a:ext cx="3314701" cy="4991099"/>
          </a:xfrm>
        </p:spPr>
        <p:txBody>
          <a:bodyPr/>
          <a:lstStyle/>
          <a:p>
            <a:r>
              <a:rPr lang="en-US" sz="1800" b="1" dirty="0" smtClean="0"/>
              <a:t>Remember</a:t>
            </a:r>
            <a:r>
              <a:rPr lang="en-US" sz="1800" dirty="0" smtClean="0"/>
              <a:t>, there are helpful tutorials and user guides available via your </a:t>
            </a:r>
            <a:r>
              <a:rPr lang="en-US" sz="1800" dirty="0" err="1" smtClean="0"/>
              <a:t>NetSpace</a:t>
            </a:r>
            <a:r>
              <a:rPr lang="en-US" sz="1800" dirty="0" smtClean="0"/>
              <a:t> </a:t>
            </a:r>
            <a:r>
              <a:rPr lang="en-US" sz="1800" dirty="0"/>
              <a:t>home </a:t>
            </a:r>
            <a:r>
              <a:rPr lang="en-US" sz="1800" dirty="0" smtClean="0"/>
              <a:t>page. (</a:t>
            </a:r>
            <a:r>
              <a:rPr lang="en-US" sz="1800" dirty="0"/>
              <a:t>https://</a:t>
            </a:r>
            <a:r>
              <a:rPr lang="en-US" sz="1800" dirty="0" smtClean="0"/>
              <a:t>www.netacad.com)</a:t>
            </a:r>
          </a:p>
          <a:p>
            <a:r>
              <a:rPr lang="en-US" sz="1800" dirty="0" smtClean="0"/>
              <a:t>These resources cover a variety of topics including navigation, assessments, and assignments.</a:t>
            </a:r>
          </a:p>
          <a:p>
            <a:r>
              <a:rPr lang="en-US" sz="1800" dirty="0" smtClean="0"/>
              <a:t>A screenshot has been provided here highlighting the tutorials related to activating exams, managing assessments, and creating quizzes.</a:t>
            </a:r>
            <a:endParaRPr lang="en-US" sz="18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6961" y="1531620"/>
            <a:ext cx="4997317" cy="23818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5883" y="4336386"/>
            <a:ext cx="3419475" cy="1828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1" name="Straight Arrow Connector 10"/>
          <p:cNvCxnSpPr/>
          <p:nvPr/>
        </p:nvCxnSpPr>
        <p:spPr>
          <a:xfrm flipV="1">
            <a:off x="4648897" y="5370353"/>
            <a:ext cx="359327" cy="0"/>
          </a:xfrm>
          <a:prstGeom prst="straightConnector1">
            <a:avLst/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4658684" y="4692242"/>
            <a:ext cx="359327" cy="0"/>
          </a:xfrm>
          <a:prstGeom prst="straightConnector1">
            <a:avLst/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4643304" y="5146646"/>
            <a:ext cx="359327" cy="0"/>
          </a:xfrm>
          <a:prstGeom prst="straightConnector1">
            <a:avLst/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786867" y="2033142"/>
            <a:ext cx="276835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C00000"/>
                </a:solidFill>
              </a:rPr>
              <a:t>1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699062" y="2354091"/>
            <a:ext cx="276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C00000"/>
                </a:solidFill>
              </a:rPr>
              <a:t>2</a:t>
            </a:r>
            <a:endParaRPr lang="en-US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3133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r>
              <a:rPr lang="en-US" sz="3200" dirty="0"/>
              <a:t>Advanced ASA Firewall </a:t>
            </a:r>
            <a:r>
              <a:rPr lang="en-US" sz="3200" dirty="0" smtClean="0"/>
              <a:t>Feature (Cont.)</a:t>
            </a:r>
            <a:endParaRPr lang="en-US" sz="3200" dirty="0"/>
          </a:p>
        </p:txBody>
      </p:sp>
      <p:sp>
        <p:nvSpPr>
          <p:cNvPr id="5" name="Text Placeholder 6"/>
          <p:cNvSpPr txBox="1">
            <a:spLocks/>
          </p:cNvSpPr>
          <p:nvPr/>
        </p:nvSpPr>
        <p:spPr>
          <a:xfrm>
            <a:off x="274048" y="1091839"/>
            <a:ext cx="4297952" cy="38861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en-US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en-US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/>
              <a:t>High Availability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839" y="1562100"/>
            <a:ext cx="7596323" cy="46527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50917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NetAcad_White_PPT_Template 05Oct12">
  <a:themeElements>
    <a:clrScheme name="Cisco NetAcad">
      <a:dk1>
        <a:srgbClr val="2AA7DF"/>
      </a:dk1>
      <a:lt1>
        <a:srgbClr val="FFFFFF"/>
      </a:lt1>
      <a:dk2>
        <a:srgbClr val="6B308E"/>
      </a:dk2>
      <a:lt2>
        <a:srgbClr val="000000"/>
      </a:lt2>
      <a:accent1>
        <a:srgbClr val="00938E"/>
      </a:accent1>
      <a:accent2>
        <a:srgbClr val="3EB549"/>
      </a:accent2>
      <a:accent3>
        <a:srgbClr val="D81673"/>
      </a:accent3>
      <a:accent4>
        <a:srgbClr val="234493"/>
      </a:accent4>
      <a:accent5>
        <a:srgbClr val="ED2D28"/>
      </a:accent5>
      <a:accent6>
        <a:srgbClr val="F68B21"/>
      </a:accent6>
      <a:hlink>
        <a:srgbClr val="2AA7DF"/>
      </a:hlink>
      <a:folHlink>
        <a:srgbClr val="ACB2C2"/>
      </a:folHlink>
    </a:clrScheme>
    <a:fontScheme name="Cisco 2010_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  <a:effectLst/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NetAcad_White_PPT_Template 05Oct12</Template>
  <TotalTime>9819</TotalTime>
  <Words>1401</Words>
  <Application>Microsoft Office PowerPoint</Application>
  <PresentationFormat>On-screen Show (4:3)</PresentationFormat>
  <Paragraphs>331</Paragraphs>
  <Slides>80</Slides>
  <Notes>66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80</vt:i4>
      </vt:variant>
    </vt:vector>
  </HeadingPairs>
  <TitlesOfParts>
    <vt:vector size="81" baseType="lpstr">
      <vt:lpstr>NetAcad_White_PPT_Template 05Oct12</vt:lpstr>
      <vt:lpstr>Chapter 9: Implementing the Cisco Adaptive Security Appliance</vt:lpstr>
      <vt:lpstr>Chapter Outline</vt:lpstr>
      <vt:lpstr>Section 9.1: Introduction to the ASA</vt:lpstr>
      <vt:lpstr>Topic 9.1.1: ASA Solutions</vt:lpstr>
      <vt:lpstr>ASA Firewall Models</vt:lpstr>
      <vt:lpstr>ASA Firewall Models (Cont.)</vt:lpstr>
      <vt:lpstr>ASA Firewall Models (Cont.)</vt:lpstr>
      <vt:lpstr>Advanced ASA Firewall Feature</vt:lpstr>
      <vt:lpstr>Advanced ASA Firewall Feature (Cont.)</vt:lpstr>
      <vt:lpstr>Advanced ASA Firewall Feature (Cont.)</vt:lpstr>
      <vt:lpstr>Advanced ASA Firewall Feature (Cont.)</vt:lpstr>
      <vt:lpstr>Review of Firewalls in Network Design</vt:lpstr>
      <vt:lpstr>ASA Firewall Modes of Operation</vt:lpstr>
      <vt:lpstr>ASA Licensing Requirements</vt:lpstr>
      <vt:lpstr>ASA Licensing Requirements (Cont.)</vt:lpstr>
      <vt:lpstr>ASA Licensing Requirements</vt:lpstr>
      <vt:lpstr>Topic 9.1.2: Basic ASA Configuration</vt:lpstr>
      <vt:lpstr>Overview of ASA 5505</vt:lpstr>
      <vt:lpstr>ASA Security Levels</vt:lpstr>
      <vt:lpstr>ASA 5505 Deployment Scenarios</vt:lpstr>
      <vt:lpstr>ASA 5505 Deployment Scenarios (Cont.)</vt:lpstr>
      <vt:lpstr>Section 9.2: ASA Firewall Configuration</vt:lpstr>
      <vt:lpstr>Topic 9.2.1: The ASA Firewall Configuration</vt:lpstr>
      <vt:lpstr>Introduce Basic ASA Settings</vt:lpstr>
      <vt:lpstr>Introduce Basic ASA Settings (Cont.)</vt:lpstr>
      <vt:lpstr>ASA Default Configuration</vt:lpstr>
      <vt:lpstr>ASA Interactive Setup Initialization Wizard</vt:lpstr>
      <vt:lpstr>Topic 9.2.2: Configuring Management Settings and Services</vt:lpstr>
      <vt:lpstr>Enter Global Configuration Mode</vt:lpstr>
      <vt:lpstr>Configuring Basic Settings</vt:lpstr>
      <vt:lpstr>Configuring Basic Settings (Cont.)</vt:lpstr>
      <vt:lpstr>Configuring Logical VLAN Interfaces</vt:lpstr>
      <vt:lpstr>Configuring Logical VLAN Interfaces (Cont.)</vt:lpstr>
      <vt:lpstr>Assigning Layer 2 Ports to VLANs</vt:lpstr>
      <vt:lpstr>Assigning Layer 2 Ports to VLANs (Cont.)</vt:lpstr>
      <vt:lpstr>Configuring a Default Static Route</vt:lpstr>
      <vt:lpstr>Configuring Remote Access Services</vt:lpstr>
      <vt:lpstr>Configuring Remote Access Services (Cont.)</vt:lpstr>
      <vt:lpstr>Configuring Network Time Protocol Services</vt:lpstr>
      <vt:lpstr>Configuring DHCP Services</vt:lpstr>
      <vt:lpstr>Topic 9.2.3: Object Groups</vt:lpstr>
      <vt:lpstr>Introduction to Objects and Object Groups</vt:lpstr>
      <vt:lpstr>Configuring Network Objects</vt:lpstr>
      <vt:lpstr>Configuring Service Objects</vt:lpstr>
      <vt:lpstr>Configuring Service Objects (Cont.)</vt:lpstr>
      <vt:lpstr>Object Groups</vt:lpstr>
      <vt:lpstr>Configuring Common Object Groups</vt:lpstr>
      <vt:lpstr>Configuring Common Object Groups (Cont.)</vt:lpstr>
      <vt:lpstr>Configuring Common Object Groups (Cont.)</vt:lpstr>
      <vt:lpstr>Topic 9.2.4: ACLS</vt:lpstr>
      <vt:lpstr>ASA ACLs</vt:lpstr>
      <vt:lpstr>Types of ASA ACL Filtering</vt:lpstr>
      <vt:lpstr>Types of ASA ACLs</vt:lpstr>
      <vt:lpstr>Configuring ACLs</vt:lpstr>
      <vt:lpstr>Configuring ACLs (Cont.)</vt:lpstr>
      <vt:lpstr>Configuring ACLs (Cont.)</vt:lpstr>
      <vt:lpstr>Applying ACLs</vt:lpstr>
      <vt:lpstr>ACLs and Object Groups</vt:lpstr>
      <vt:lpstr>ACLs and Object Groups (Cont.)</vt:lpstr>
      <vt:lpstr>ACL Using Object Groups Examples</vt:lpstr>
      <vt:lpstr>ACL Using Object Groups Examples</vt:lpstr>
      <vt:lpstr>Topic 9.2.5: NAT Services on an ASA</vt:lpstr>
      <vt:lpstr>ASA NAT Overview</vt:lpstr>
      <vt:lpstr>Configuring Dynamic NAT</vt:lpstr>
      <vt:lpstr>Configuring Dynamic NAT (Cont.)</vt:lpstr>
      <vt:lpstr>Configuring Dynamic PAT</vt:lpstr>
      <vt:lpstr>Configuring Static NAT</vt:lpstr>
      <vt:lpstr>Configuring Static NAT (Cont.)</vt:lpstr>
      <vt:lpstr>Topic 9.2.6: AAA</vt:lpstr>
      <vt:lpstr>AAA Review</vt:lpstr>
      <vt:lpstr>Local Database and Servers</vt:lpstr>
      <vt:lpstr>AAA Configuration</vt:lpstr>
      <vt:lpstr>Topic 9.2.7: Service Policies on an ASA</vt:lpstr>
      <vt:lpstr>Overview of MPF</vt:lpstr>
      <vt:lpstr>Configuring Class Maps</vt:lpstr>
      <vt:lpstr>Define and Activate a Policy</vt:lpstr>
      <vt:lpstr>ASA Default Policy</vt:lpstr>
      <vt:lpstr>Section 9.3: Summary</vt:lpstr>
      <vt:lpstr>PowerPoint Presentation</vt:lpstr>
      <vt:lpstr>Instructor Resources</vt:lpstr>
    </vt:vector>
  </TitlesOfParts>
  <Company>Cisco Systems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Real, Relevant,  Surprising and Fresh: Cisco Brand</dc:title>
  <dc:creator>Melissa Gabriel</dc:creator>
  <cp:lastModifiedBy>Miriam Kahn</cp:lastModifiedBy>
  <cp:revision>179</cp:revision>
  <dcterms:created xsi:type="dcterms:W3CDTF">2012-10-09T16:58:47Z</dcterms:created>
  <dcterms:modified xsi:type="dcterms:W3CDTF">2015-06-25T16:04:14Z</dcterms:modified>
</cp:coreProperties>
</file>